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tags/tag19.xml" ContentType="application/vnd.openxmlformats-officedocument.presentationml.tags+xml"/>
  <Override PartName="/ppt/tags/tag20.xml" ContentType="application/vnd.openxmlformats-officedocument.presentationml.tags+xml"/>
  <Override PartName="/ppt/slideLayouts/slideLayout37.xml" ContentType="application/vnd.openxmlformats-officedocument.presentationml.slideLayout+xml"/>
  <Override PartName="/ppt/theme/theme7.xml" ContentType="application/vnd.openxmlformats-officedocument.theme+xml"/>
  <Override PartName="/ppt/tags/tag21.xml" ContentType="application/vnd.openxmlformats-officedocument.presentationml.tags+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8.xml" ContentType="application/vnd.openxmlformats-officedocument.theme+xml"/>
  <Override PartName="/ppt/slideLayouts/slideLayout48.xml" ContentType="application/vnd.openxmlformats-officedocument.presentationml.slideLayout+xml"/>
  <Override PartName="/ppt/theme/theme9.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0.xml" ContentType="application/vnd.openxmlformats-officedocument.theme+xml"/>
  <Override PartName="/ppt/tags/tag22.xml" ContentType="application/vnd.openxmlformats-officedocument.presentationml.tags+xml"/>
  <Override PartName="/ppt/tags/tag23.xml" ContentType="application/vnd.openxmlformats-officedocument.presentationml.tags+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1.xml" ContentType="application/vnd.openxmlformats-officedocument.them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2.xml" ContentType="application/vnd.openxmlformats-officedocument.them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9" r:id="rId5"/>
    <p:sldMasterId id="2147483874" r:id="rId6"/>
    <p:sldMasterId id="2147483796" r:id="rId7"/>
    <p:sldMasterId id="2147483938" r:id="rId8"/>
    <p:sldMasterId id="2147483914" r:id="rId9"/>
    <p:sldMasterId id="2147483919" r:id="rId10"/>
    <p:sldMasterId id="2147483922" r:id="rId11"/>
    <p:sldMasterId id="2147483950" r:id="rId12"/>
    <p:sldMasterId id="2147483892" r:id="rId13"/>
    <p:sldMasterId id="2147483965" r:id="rId14"/>
    <p:sldMasterId id="2147483988" r:id="rId15"/>
    <p:sldMasterId id="2147484022" r:id="rId16"/>
  </p:sldMasterIdLst>
  <p:notesMasterIdLst>
    <p:notesMasterId r:id="rId44"/>
  </p:notesMasterIdLst>
  <p:handoutMasterIdLst>
    <p:handoutMasterId r:id="rId45"/>
  </p:handoutMasterIdLst>
  <p:sldIdLst>
    <p:sldId id="374" r:id="rId17"/>
    <p:sldId id="431" r:id="rId18"/>
    <p:sldId id="371" r:id="rId19"/>
    <p:sldId id="328" r:id="rId20"/>
    <p:sldId id="285" r:id="rId21"/>
    <p:sldId id="326" r:id="rId22"/>
    <p:sldId id="429" r:id="rId23"/>
    <p:sldId id="421" r:id="rId24"/>
    <p:sldId id="376" r:id="rId25"/>
    <p:sldId id="337" r:id="rId26"/>
    <p:sldId id="395" r:id="rId27"/>
    <p:sldId id="378" r:id="rId28"/>
    <p:sldId id="384" r:id="rId29"/>
    <p:sldId id="408" r:id="rId30"/>
    <p:sldId id="409" r:id="rId31"/>
    <p:sldId id="435" r:id="rId32"/>
    <p:sldId id="434" r:id="rId33"/>
    <p:sldId id="414" r:id="rId34"/>
    <p:sldId id="357" r:id="rId35"/>
    <p:sldId id="407" r:id="rId36"/>
    <p:sldId id="406" r:id="rId37"/>
    <p:sldId id="350" r:id="rId38"/>
    <p:sldId id="347" r:id="rId39"/>
    <p:sldId id="417" r:id="rId40"/>
    <p:sldId id="412" r:id="rId41"/>
    <p:sldId id="391" r:id="rId42"/>
    <p:sldId id="430" r:id="rId43"/>
  </p:sldIdLst>
  <p:sldSz cx="12192000" cy="6858000"/>
  <p:notesSz cx="6858000" cy="9144000"/>
  <p:custShowLst>
    <p:custShow name="TestShow1" id="0">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Title Slides" id="{0C220A22-C0DD-4C39-87B1-A96D97EE7FA8}">
          <p14:sldIdLst>
            <p14:sldId id="374"/>
            <p14:sldId id="431"/>
            <p14:sldId id="371"/>
          </p14:sldIdLst>
        </p14:section>
        <p14:section name="Slide Examples" id="{D7A1D66F-1532-4AC9-9E77-846BE733C13E}">
          <p14:sldIdLst>
            <p14:sldId id="328"/>
            <p14:sldId id="285"/>
            <p14:sldId id="326"/>
            <p14:sldId id="429"/>
            <p14:sldId id="421"/>
            <p14:sldId id="376"/>
            <p14:sldId id="337"/>
            <p14:sldId id="395"/>
            <p14:sldId id="378"/>
            <p14:sldId id="384"/>
            <p14:sldId id="408"/>
            <p14:sldId id="409"/>
            <p14:sldId id="435"/>
            <p14:sldId id="434"/>
            <p14:sldId id="414"/>
            <p14:sldId id="357"/>
            <p14:sldId id="407"/>
            <p14:sldId id="406"/>
            <p14:sldId id="350"/>
            <p14:sldId id="347"/>
            <p14:sldId id="417"/>
            <p14:sldId id="412"/>
            <p14:sldId id="391"/>
            <p14:sldId id="430"/>
          </p14:sldIdLst>
        </p14:section>
        <p14:section name="Icons" id="{6505FBC8-4ECB-4668-8449-EBF2E17C5A5C}">
          <p14:sldIdLst/>
        </p14:section>
      </p14:sectionLst>
    </p:ext>
    <p:ext uri="{EFAFB233-063F-42B5-8137-9DF3F51BA10A}">
      <p15:sldGuideLst xmlns:p15="http://schemas.microsoft.com/office/powerpoint/2012/main">
        <p15:guide id="1" pos="3840" userDrawn="1">
          <p15:clr>
            <a:srgbClr val="A4A3A4"/>
          </p15:clr>
        </p15:guide>
        <p15:guide id="2" orient="horz" pos="2160">
          <p15:clr>
            <a:srgbClr val="A4A3A4"/>
          </p15:clr>
        </p15:guide>
        <p15:guide id="3" pos="3522" userDrawn="1">
          <p15:clr>
            <a:srgbClr val="A4A3A4"/>
          </p15:clr>
        </p15:guide>
        <p15:guide id="4" orient="horz" pos="2402" userDrawn="1">
          <p15:clr>
            <a:srgbClr val="A4A3A4"/>
          </p15:clr>
        </p15:guide>
        <p15:guide id="5" pos="6379" userDrawn="1">
          <p15:clr>
            <a:srgbClr val="A4A3A4"/>
          </p15:clr>
        </p15:guide>
        <p15:guide id="6" orient="horz" pos="1026" userDrawn="1">
          <p15:clr>
            <a:srgbClr val="A4A3A4"/>
          </p15:clr>
        </p15:guide>
        <p15:guide id="7" orient="horz" pos="3304"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k Schwarten" initials="NS" lastIdx="1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33CC"/>
    <a:srgbClr val="00307F"/>
    <a:srgbClr val="CCECFF"/>
    <a:srgbClr val="008000"/>
    <a:srgbClr val="034EA2"/>
    <a:srgbClr val="004494"/>
    <a:srgbClr val="FFFFFF"/>
    <a:srgbClr val="CD154F"/>
    <a:srgbClr val="ED6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56" autoAdjust="0"/>
    <p:restoredTop sz="82018" autoAdjust="0"/>
  </p:normalViewPr>
  <p:slideViewPr>
    <p:cSldViewPr snapToGrid="0">
      <p:cViewPr varScale="1">
        <p:scale>
          <a:sx n="60" d="100"/>
          <a:sy n="60" d="100"/>
        </p:scale>
        <p:origin x="912" y="72"/>
      </p:cViewPr>
      <p:guideLst>
        <p:guide pos="3840"/>
        <p:guide orient="horz" pos="2160"/>
        <p:guide pos="3522"/>
        <p:guide orient="horz" pos="2402"/>
        <p:guide pos="6379"/>
        <p:guide orient="horz" pos="1026"/>
        <p:guide orient="horz" pos="3304"/>
      </p:guideLst>
    </p:cSldViewPr>
  </p:slideViewPr>
  <p:outlineViewPr>
    <p:cViewPr>
      <p:scale>
        <a:sx n="20" d="100"/>
        <a:sy n="20"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7" d="100"/>
          <a:sy n="67" d="100"/>
        </p:scale>
        <p:origin x="-2796" y="-114"/>
      </p:cViewPr>
      <p:guideLst>
        <p:guide orient="horz" pos="2880"/>
        <p:guide pos="216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3" Type="http://schemas.openxmlformats.org/officeDocument/2006/relationships/customXml" Target="../customXml/item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3.xml"/><Relationship Id="rId12" Type="http://schemas.openxmlformats.org/officeDocument/2006/relationships/slideMaster" Target="slideMasters/slideMaster8.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Master" Target="slideMasters/slideMaster12.xml"/><Relationship Id="rId20" Type="http://schemas.openxmlformats.org/officeDocument/2006/relationships/slide" Target="slides/slide4.xml"/><Relationship Id="rId29" Type="http://schemas.openxmlformats.org/officeDocument/2006/relationships/slide" Target="slides/slide13.xml"/><Relationship Id="rId41"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handoutMaster" Target="handoutMasters/handoutMaster1.xml"/><Relationship Id="rId5" Type="http://schemas.openxmlformats.org/officeDocument/2006/relationships/slideMaster" Target="slideMasters/slideMaster1.xml"/><Relationship Id="rId15" Type="http://schemas.openxmlformats.org/officeDocument/2006/relationships/slideMaster" Target="slideMasters/slideMaster11.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theme" Target="theme/theme1.xml"/><Relationship Id="rId10" Type="http://schemas.openxmlformats.org/officeDocument/2006/relationships/slideMaster" Target="slideMasters/slideMaster6.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Master" Target="slideMasters/slideMaster10.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viewProps" Target="viewProps.xml"/><Relationship Id="rId8" Type="http://schemas.openxmlformats.org/officeDocument/2006/relationships/slideMaster" Target="slideMasters/slideMaster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FED8D6F-A0C0-46C0-A295-D3723D5EA4AB}" type="datetimeFigureOut">
              <a:rPr lang="en-GB" smtClean="0"/>
              <a:pPr/>
              <a:t>12/10/2023</a:t>
            </a:fld>
            <a:endParaRPr lang="en-GB"/>
          </a:p>
        </p:txBody>
      </p:sp>
      <p:sp>
        <p:nvSpPr>
          <p:cNvPr id="4" name="Footer Placeholder 3"/>
          <p:cNvSpPr>
            <a:spLocks noGrp="1"/>
          </p:cNvSpPr>
          <p:nvPr>
            <p:ph type="ftr" sz="quarter" idx="2"/>
          </p:nvPr>
        </p:nvSpPr>
        <p:spPr>
          <a:xfrm>
            <a:off x="1"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1BAC1F-13D3-43CD-A146-021F1C35905E}" type="slidenum">
              <a:rPr lang="en-GB" smtClean="0"/>
              <a:pPr/>
              <a:t>‹#›</a:t>
            </a:fld>
            <a:endParaRPr lang="en-GB"/>
          </a:p>
        </p:txBody>
      </p:sp>
    </p:spTree>
    <p:extLst>
      <p:ext uri="{BB962C8B-B14F-4D97-AF65-F5344CB8AC3E}">
        <p14:creationId xmlns:p14="http://schemas.microsoft.com/office/powerpoint/2010/main" val="190849918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2B6E7B-3576-4970-B1A2-88C1ABE177BE}" type="datetimeFigureOut">
              <a:rPr lang="en-GB" smtClean="0"/>
              <a:pPr/>
              <a:t>12/10/2023</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1" y="4343401"/>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992C1D-2BFA-4AF9-ACBF-EB79A88E7C43}" type="slidenum">
              <a:rPr lang="en-GB" smtClean="0"/>
              <a:pPr/>
              <a:t>‹#›</a:t>
            </a:fld>
            <a:endParaRPr lang="en-GB"/>
          </a:p>
        </p:txBody>
      </p:sp>
    </p:spTree>
    <p:extLst>
      <p:ext uri="{BB962C8B-B14F-4D97-AF65-F5344CB8AC3E}">
        <p14:creationId xmlns:p14="http://schemas.microsoft.com/office/powerpoint/2010/main" val="376423082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481013" y="1279525"/>
            <a:ext cx="6142037" cy="34544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AF054FAF-6317-9842-AB8A-5EBF43FDA987}" type="slidenum">
              <a:rPr lang="it-IT" smtClean="0"/>
              <a:pPr/>
              <a:t>1</a:t>
            </a:fld>
            <a:endParaRPr lang="it-IT"/>
          </a:p>
        </p:txBody>
      </p:sp>
    </p:spTree>
    <p:extLst>
      <p:ext uri="{BB962C8B-B14F-4D97-AF65-F5344CB8AC3E}">
        <p14:creationId xmlns:p14="http://schemas.microsoft.com/office/powerpoint/2010/main" val="3514355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b="0" dirty="0" smtClean="0"/>
              <a:t>It is also crucial to </a:t>
            </a:r>
            <a:r>
              <a:rPr lang="en-GB" b="1" dirty="0" smtClean="0"/>
              <a:t>create synergies</a:t>
            </a:r>
            <a:r>
              <a:rPr lang="en-GB" b="0" dirty="0" smtClean="0"/>
              <a:t>,</a:t>
            </a:r>
            <a:r>
              <a:rPr lang="en-GB" b="0" baseline="0" dirty="0" smtClean="0"/>
              <a:t> by</a:t>
            </a:r>
            <a:r>
              <a:rPr lang="en-GB" dirty="0" smtClean="0">
                <a:sym typeface="Wingdings"/>
              </a:rPr>
              <a:t> linking other initiative, not</a:t>
            </a:r>
            <a:r>
              <a:rPr lang="en-GB" baseline="0" dirty="0" smtClean="0">
                <a:sym typeface="Wingdings"/>
              </a:rPr>
              <a:t> only in the KIC but also cross</a:t>
            </a:r>
            <a:r>
              <a:rPr lang="en-GB" dirty="0" smtClean="0">
                <a:sym typeface="Wingdings"/>
              </a:rPr>
              <a:t>-KIC.</a:t>
            </a:r>
          </a:p>
          <a:p>
            <a:r>
              <a:rPr lang="en-GB" dirty="0" smtClean="0">
                <a:sym typeface="Wingdings"/>
              </a:rPr>
              <a:t>This</a:t>
            </a:r>
            <a:r>
              <a:rPr lang="en-GB" baseline="0" dirty="0" smtClean="0">
                <a:sym typeface="Wingdings"/>
              </a:rPr>
              <a:t> could be achieved by the consolidation of the existing portfolio, which means</a:t>
            </a:r>
            <a:endParaRPr lang="en-GB" dirty="0" smtClean="0">
              <a:sym typeface="Wingdings"/>
            </a:endParaRPr>
          </a:p>
          <a:p>
            <a:pPr marL="171450" indent="-171450">
              <a:buFont typeface="Wingdings" charset="2"/>
              <a:buChar char="à"/>
            </a:pPr>
            <a:r>
              <a:rPr lang="en-GB" dirty="0" smtClean="0"/>
              <a:t>Mapping other initiatives with similar interests</a:t>
            </a:r>
          </a:p>
          <a:p>
            <a:pPr marL="171450" indent="-171450">
              <a:buFont typeface="Wingdings" charset="2"/>
              <a:buChar char="à"/>
            </a:pPr>
            <a:r>
              <a:rPr lang="en-GB" dirty="0" smtClean="0"/>
              <a:t>Build a network of WSL-interested people in the partners organisations</a:t>
            </a:r>
          </a:p>
          <a:p>
            <a:pPr marL="171450" indent="-171450">
              <a:buFont typeface="Wingdings" charset="2"/>
              <a:buChar char="à"/>
            </a:pPr>
            <a:endParaRPr lang="en-GB" dirty="0" smtClean="0"/>
          </a:p>
          <a:p>
            <a:pPr marL="0" indent="0">
              <a:buFont typeface="Wingdings" charset="2"/>
              <a:buNone/>
            </a:pPr>
            <a:r>
              <a:rPr lang="en-GB" dirty="0" smtClean="0"/>
              <a:t>But also by </a:t>
            </a:r>
          </a:p>
          <a:p>
            <a:pPr marL="171450" indent="-171450">
              <a:buFont typeface="Wingdings" charset="2"/>
              <a:buChar char="à"/>
            </a:pPr>
            <a:r>
              <a:rPr lang="en-GB" dirty="0" smtClean="0"/>
              <a:t>Create</a:t>
            </a:r>
            <a:r>
              <a:rPr lang="en-GB" baseline="0" dirty="0" smtClean="0"/>
              <a:t> a tool-box including </a:t>
            </a:r>
            <a:r>
              <a:rPr lang="en-GB" dirty="0" smtClean="0"/>
              <a:t>available resource e.g. schools, museums etc., to enhance the network</a:t>
            </a:r>
          </a:p>
          <a:p>
            <a:pPr marL="171450" indent="-171450">
              <a:buFont typeface="Wingdings" charset="2"/>
              <a:buChar char="à"/>
            </a:pPr>
            <a:r>
              <a:rPr lang="en-GB" dirty="0" smtClean="0"/>
              <a:t>promote M&amp;N events (brokerage and dissemination events,</a:t>
            </a:r>
            <a:r>
              <a:rPr lang="en-GB" baseline="0" dirty="0" smtClean="0"/>
              <a:t> as science festivals, exhibitions, etc.)</a:t>
            </a:r>
            <a:endParaRPr lang="it-IT" dirty="0"/>
          </a:p>
        </p:txBody>
      </p:sp>
      <p:sp>
        <p:nvSpPr>
          <p:cNvPr id="4" name="Segnaposto numero diapositiva 3"/>
          <p:cNvSpPr>
            <a:spLocks noGrp="1"/>
          </p:cNvSpPr>
          <p:nvPr>
            <p:ph type="sldNum" sz="quarter" idx="10"/>
          </p:nvPr>
        </p:nvSpPr>
        <p:spPr/>
        <p:txBody>
          <a:bodyPr/>
          <a:lstStyle/>
          <a:p>
            <a:fld id="{AF054FAF-6317-9842-AB8A-5EBF43FDA987}" type="slidenum">
              <a:rPr lang="it-IT" smtClean="0">
                <a:solidFill>
                  <a:prstClr val="black"/>
                </a:solidFill>
              </a:rPr>
              <a:pPr/>
              <a:t>24</a:t>
            </a:fld>
            <a:endParaRPr lang="it-IT">
              <a:solidFill>
                <a:prstClr val="black"/>
              </a:solidFill>
            </a:endParaRPr>
          </a:p>
        </p:txBody>
      </p:sp>
    </p:spTree>
    <p:extLst>
      <p:ext uri="{BB962C8B-B14F-4D97-AF65-F5344CB8AC3E}">
        <p14:creationId xmlns:p14="http://schemas.microsoft.com/office/powerpoint/2010/main" val="3269717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The positive </a:t>
            </a:r>
            <a:r>
              <a:rPr lang="it-IT" dirty="0" err="1" smtClean="0"/>
              <a:t>contribution</a:t>
            </a:r>
            <a:r>
              <a:rPr lang="it-IT" dirty="0" smtClean="0"/>
              <a:t> of </a:t>
            </a:r>
            <a:r>
              <a:rPr lang="it-IT" dirty="0" err="1" smtClean="0"/>
              <a:t>mining</a:t>
            </a:r>
            <a:r>
              <a:rPr lang="it-IT" dirty="0" smtClean="0"/>
              <a:t> to </a:t>
            </a:r>
            <a:r>
              <a:rPr lang="it-IT" dirty="0" err="1" smtClean="0"/>
              <a:t>everyday</a:t>
            </a:r>
            <a:r>
              <a:rPr lang="it-IT" dirty="0" smtClean="0"/>
              <a:t> </a:t>
            </a:r>
            <a:r>
              <a:rPr lang="it-IT" dirty="0" err="1" smtClean="0"/>
              <a:t>activities</a:t>
            </a:r>
            <a:r>
              <a:rPr lang="it-IT" baseline="0" dirty="0" smtClean="0"/>
              <a:t>  and to </a:t>
            </a:r>
            <a:r>
              <a:rPr lang="it-IT" baseline="0" dirty="0" err="1" smtClean="0"/>
              <a:t>innovation</a:t>
            </a:r>
            <a:r>
              <a:rPr lang="it-IT" baseline="0" dirty="0" smtClean="0"/>
              <a:t> and green </a:t>
            </a:r>
            <a:r>
              <a:rPr lang="it-IT" baseline="0" dirty="0" err="1" smtClean="0"/>
              <a:t>technologies</a:t>
            </a:r>
            <a:r>
              <a:rPr lang="it-IT" baseline="0" dirty="0" smtClean="0"/>
              <a:t> </a:t>
            </a:r>
            <a:r>
              <a:rPr lang="it-IT" baseline="0" dirty="0" err="1" smtClean="0"/>
              <a:t>is</a:t>
            </a:r>
            <a:r>
              <a:rPr lang="it-IT" baseline="0" dirty="0" smtClean="0"/>
              <a:t> </a:t>
            </a:r>
            <a:r>
              <a:rPr lang="it-IT" baseline="0" dirty="0" err="1" smtClean="0"/>
              <a:t>often</a:t>
            </a:r>
            <a:r>
              <a:rPr lang="it-IT" baseline="0" dirty="0" smtClean="0"/>
              <a:t> </a:t>
            </a:r>
            <a:r>
              <a:rPr lang="it-IT" baseline="0" dirty="0" err="1" smtClean="0"/>
              <a:t>overlooked</a:t>
            </a:r>
            <a:r>
              <a:rPr lang="it-IT" baseline="0" dirty="0" smtClean="0"/>
              <a:t>.</a:t>
            </a:r>
            <a:endParaRPr lang="it-IT" dirty="0"/>
          </a:p>
        </p:txBody>
      </p:sp>
      <p:sp>
        <p:nvSpPr>
          <p:cNvPr id="4" name="Segnaposto numero diapositiva 3"/>
          <p:cNvSpPr>
            <a:spLocks noGrp="1"/>
          </p:cNvSpPr>
          <p:nvPr>
            <p:ph type="sldNum" sz="quarter" idx="10"/>
          </p:nvPr>
        </p:nvSpPr>
        <p:spPr/>
        <p:txBody>
          <a:bodyPr/>
          <a:lstStyle/>
          <a:p>
            <a:fld id="{8A992C1D-2BFA-4AF9-ACBF-EB79A88E7C43}" type="slidenum">
              <a:rPr lang="en-GB" smtClean="0"/>
              <a:pPr/>
              <a:t>3</a:t>
            </a:fld>
            <a:endParaRPr lang="en-GB"/>
          </a:p>
        </p:txBody>
      </p:sp>
    </p:spTree>
    <p:extLst>
      <p:ext uri="{BB962C8B-B14F-4D97-AF65-F5344CB8AC3E}">
        <p14:creationId xmlns:p14="http://schemas.microsoft.com/office/powerpoint/2010/main" val="1474287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Without </a:t>
            </a:r>
            <a:r>
              <a:rPr lang="en-US" dirty="0"/>
              <a:t>an accurate understanding of the importance of mineral resources, as well as how and from where these resources are obtained, citizens cannot contribute to the well-being of Europe with regards to securing essential mineral resources in ethical and sustainable ways.</a:t>
            </a:r>
          </a:p>
          <a:p>
            <a:endParaRPr lang="en-US" dirty="0"/>
          </a:p>
        </p:txBody>
      </p:sp>
      <p:sp>
        <p:nvSpPr>
          <p:cNvPr id="4" name="Slide Number Placeholder 3"/>
          <p:cNvSpPr>
            <a:spLocks noGrp="1"/>
          </p:cNvSpPr>
          <p:nvPr>
            <p:ph type="sldNum" sz="quarter" idx="5"/>
          </p:nvPr>
        </p:nvSpPr>
        <p:spPr/>
        <p:txBody>
          <a:bodyPr/>
          <a:lstStyle/>
          <a:p>
            <a:fld id="{8A992C1D-2BFA-4AF9-ACBF-EB79A88E7C43}" type="slidenum">
              <a:rPr lang="en-GB" smtClean="0"/>
              <a:pPr/>
              <a:t>4</a:t>
            </a:fld>
            <a:endParaRPr lang="en-GB"/>
          </a:p>
        </p:txBody>
      </p:sp>
    </p:spTree>
    <p:extLst>
      <p:ext uri="{BB962C8B-B14F-4D97-AF65-F5344CB8AC3E}">
        <p14:creationId xmlns:p14="http://schemas.microsoft.com/office/powerpoint/2010/main" val="583450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objectives are:</a:t>
            </a:r>
          </a:p>
          <a:p>
            <a:pPr marL="171450" indent="-171450">
              <a:buFont typeface="Arial" panose="020B0604020202020204" pitchFamily="34" charset="0"/>
              <a:buChar char="•"/>
            </a:pPr>
            <a:r>
              <a:rPr lang="en-US" dirty="0"/>
              <a:t>To bring minerals and mining closer to society and increase the general knowledge about the importance of the European mining industry</a:t>
            </a:r>
            <a:r>
              <a:rPr lang="en-US" dirty="0" smtClean="0"/>
              <a:t>.</a:t>
            </a:r>
            <a:endParaRPr lang="en-US" dirty="0"/>
          </a:p>
          <a:p>
            <a:pPr marL="171450" indent="-171450">
              <a:buFont typeface="Arial" panose="020B0604020202020204" pitchFamily="34" charset="0"/>
              <a:buChar char="•"/>
            </a:pPr>
            <a:r>
              <a:rPr lang="en-US" dirty="0"/>
              <a:t>And last but not least, we would like to provide engaging online educational materials.</a:t>
            </a:r>
          </a:p>
          <a:p>
            <a:endParaRPr lang="en-US" dirty="0"/>
          </a:p>
        </p:txBody>
      </p:sp>
      <p:sp>
        <p:nvSpPr>
          <p:cNvPr id="4" name="Slide Number Placeholder 3"/>
          <p:cNvSpPr>
            <a:spLocks noGrp="1"/>
          </p:cNvSpPr>
          <p:nvPr>
            <p:ph type="sldNum" sz="quarter" idx="5"/>
          </p:nvPr>
        </p:nvSpPr>
        <p:spPr/>
        <p:txBody>
          <a:bodyPr/>
          <a:lstStyle/>
          <a:p>
            <a:fld id="{8A992C1D-2BFA-4AF9-ACBF-EB79A88E7C43}" type="slidenum">
              <a:rPr lang="en-GB" smtClean="0"/>
              <a:pPr/>
              <a:t>5</a:t>
            </a:fld>
            <a:endParaRPr lang="en-GB"/>
          </a:p>
        </p:txBody>
      </p:sp>
    </p:spTree>
    <p:extLst>
      <p:ext uri="{BB962C8B-B14F-4D97-AF65-F5344CB8AC3E}">
        <p14:creationId xmlns:p14="http://schemas.microsoft.com/office/powerpoint/2010/main" val="3987181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very limited to addressing the general public and the educational project is one of our opportunities. Addressing kids and students means addressing their teachers and parents. We will appreciate your help in this challenging task.</a:t>
            </a:r>
          </a:p>
          <a:p>
            <a:endParaRPr lang="en-US" dirty="0"/>
          </a:p>
        </p:txBody>
      </p:sp>
      <p:sp>
        <p:nvSpPr>
          <p:cNvPr id="4" name="Slide Number Placeholder 3"/>
          <p:cNvSpPr>
            <a:spLocks noGrp="1"/>
          </p:cNvSpPr>
          <p:nvPr>
            <p:ph type="sldNum" sz="quarter" idx="5"/>
          </p:nvPr>
        </p:nvSpPr>
        <p:spPr/>
        <p:txBody>
          <a:bodyPr/>
          <a:lstStyle/>
          <a:p>
            <a:fld id="{8A992C1D-2BFA-4AF9-ACBF-EB79A88E7C43}" type="slidenum">
              <a:rPr lang="en-GB" smtClean="0"/>
              <a:pPr/>
              <a:t>6</a:t>
            </a:fld>
            <a:endParaRPr lang="en-GB" dirty="0"/>
          </a:p>
        </p:txBody>
      </p:sp>
    </p:spTree>
    <p:extLst>
      <p:ext uri="{BB962C8B-B14F-4D97-AF65-F5344CB8AC3E}">
        <p14:creationId xmlns:p14="http://schemas.microsoft.com/office/powerpoint/2010/main" val="3041129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8A992C1D-2BFA-4AF9-ACBF-EB79A88E7C43}" type="slidenum">
              <a:rPr lang="en-GB" smtClean="0"/>
              <a:pPr/>
              <a:t>12</a:t>
            </a:fld>
            <a:endParaRPr lang="en-GB"/>
          </a:p>
        </p:txBody>
      </p:sp>
    </p:spTree>
    <p:extLst>
      <p:ext uri="{BB962C8B-B14F-4D97-AF65-F5344CB8AC3E}">
        <p14:creationId xmlns:p14="http://schemas.microsoft.com/office/powerpoint/2010/main" val="1761682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2075" y="747713"/>
            <a:ext cx="6624638" cy="3725862"/>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8A992C1D-2BFA-4AF9-ACBF-EB79A88E7C43}" type="slidenum">
              <a:rPr lang="en-GB" smtClean="0"/>
              <a:pPr/>
              <a:t>18</a:t>
            </a:fld>
            <a:endParaRPr lang="en-GB"/>
          </a:p>
        </p:txBody>
      </p:sp>
    </p:spTree>
    <p:extLst>
      <p:ext uri="{BB962C8B-B14F-4D97-AF65-F5344CB8AC3E}">
        <p14:creationId xmlns:p14="http://schemas.microsoft.com/office/powerpoint/2010/main" val="3485068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8A992C1D-2BFA-4AF9-ACBF-EB79A88E7C43}" type="slidenum">
              <a:rPr lang="en-GB" smtClean="0"/>
              <a:pPr/>
              <a:t>19</a:t>
            </a:fld>
            <a:endParaRPr lang="en-GB"/>
          </a:p>
        </p:txBody>
      </p:sp>
    </p:spTree>
    <p:extLst>
      <p:ext uri="{BB962C8B-B14F-4D97-AF65-F5344CB8AC3E}">
        <p14:creationId xmlns:p14="http://schemas.microsoft.com/office/powerpoint/2010/main" val="3598219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8A992C1D-2BFA-4AF9-ACBF-EB79A88E7C43}" type="slidenum">
              <a:rPr lang="en-GB" smtClean="0"/>
              <a:pPr/>
              <a:t>21</a:t>
            </a:fld>
            <a:endParaRPr lang="en-GB" dirty="0"/>
          </a:p>
        </p:txBody>
      </p:sp>
    </p:spTree>
    <p:extLst>
      <p:ext uri="{BB962C8B-B14F-4D97-AF65-F5344CB8AC3E}">
        <p14:creationId xmlns:p14="http://schemas.microsoft.com/office/powerpoint/2010/main" val="39196830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4.jpeg"/><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gif"/><Relationship Id="rId1" Type="http://schemas.openxmlformats.org/officeDocument/2006/relationships/slideMaster" Target="../slideMasters/slideMaster12.xml"/><Relationship Id="rId4" Type="http://schemas.openxmlformats.org/officeDocument/2006/relationships/image" Target="../media/image27.jpe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gif"/><Relationship Id="rId1" Type="http://schemas.openxmlformats.org/officeDocument/2006/relationships/slideMaster" Target="../slideMasters/slideMaster12.xml"/><Relationship Id="rId4" Type="http://schemas.openxmlformats.org/officeDocument/2006/relationships/image" Target="../media/image28.jpe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gif"/><Relationship Id="rId1" Type="http://schemas.openxmlformats.org/officeDocument/2006/relationships/slideMaster" Target="../slideMasters/slideMaster12.xml"/><Relationship Id="rId4" Type="http://schemas.openxmlformats.org/officeDocument/2006/relationships/image" Target="../media/image28.jpe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gif"/><Relationship Id="rId1" Type="http://schemas.openxmlformats.org/officeDocument/2006/relationships/slideMaster" Target="../slideMasters/slideMaster12.xml"/><Relationship Id="rId4" Type="http://schemas.openxmlformats.org/officeDocument/2006/relationships/image" Target="../media/image28.jpe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gif"/><Relationship Id="rId1" Type="http://schemas.openxmlformats.org/officeDocument/2006/relationships/slideMaster" Target="../slideMasters/slideMaster12.xml"/><Relationship Id="rId4" Type="http://schemas.openxmlformats.org/officeDocument/2006/relationships/image" Target="../media/image28.jpe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gif"/><Relationship Id="rId1" Type="http://schemas.openxmlformats.org/officeDocument/2006/relationships/slideMaster" Target="../slideMasters/slideMaster12.xml"/><Relationship Id="rId4" Type="http://schemas.openxmlformats.org/officeDocument/2006/relationships/image" Target="../media/image28.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2.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5.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7.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9.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2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2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6.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4.jpeg"/><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gif"/><Relationship Id="rId1" Type="http://schemas.openxmlformats.org/officeDocument/2006/relationships/slideMaster" Target="../slideMasters/slideMaster11.xml"/><Relationship Id="rId4" Type="http://schemas.openxmlformats.org/officeDocument/2006/relationships/image" Target="../media/image27.jpe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gif"/><Relationship Id="rId1" Type="http://schemas.openxmlformats.org/officeDocument/2006/relationships/slideMaster" Target="../slideMasters/slideMaster11.xml"/><Relationship Id="rId4" Type="http://schemas.openxmlformats.org/officeDocument/2006/relationships/image" Target="../media/image28.jpe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gif"/><Relationship Id="rId1" Type="http://schemas.openxmlformats.org/officeDocument/2006/relationships/slideMaster" Target="../slideMasters/slideMaster11.xml"/><Relationship Id="rId4" Type="http://schemas.openxmlformats.org/officeDocument/2006/relationships/image" Target="../media/image28.jpeg"/></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gif"/><Relationship Id="rId1" Type="http://schemas.openxmlformats.org/officeDocument/2006/relationships/slideMaster" Target="../slideMasters/slideMaster11.xml"/><Relationship Id="rId4" Type="http://schemas.openxmlformats.org/officeDocument/2006/relationships/image" Target="../media/image28.jpe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gif"/><Relationship Id="rId1" Type="http://schemas.openxmlformats.org/officeDocument/2006/relationships/slideMaster" Target="../slideMasters/slideMaster11.xml"/><Relationship Id="rId4" Type="http://schemas.openxmlformats.org/officeDocument/2006/relationships/image" Target="../media/image28.jpe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gif"/><Relationship Id="rId1" Type="http://schemas.openxmlformats.org/officeDocument/2006/relationships/slideMaster" Target="../slideMasters/slideMaster11.xml"/><Relationship Id="rId4" Type="http://schemas.openxmlformats.org/officeDocument/2006/relationships/image" Target="../media/image28.jpeg"/></Relationships>
</file>

<file path=ppt/slideLayouts/_rels/slideLayout93.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White 1">
    <p:spTree>
      <p:nvGrpSpPr>
        <p:cNvPr id="1" name=""/>
        <p:cNvGrpSpPr/>
        <p:nvPr/>
      </p:nvGrpSpPr>
      <p:grpSpPr>
        <a:xfrm>
          <a:off x="0" y="0"/>
          <a:ext cx="0" cy="0"/>
          <a:chOff x="0" y="0"/>
          <a:chExt cx="0" cy="0"/>
        </a:xfrm>
      </p:grpSpPr>
      <p:sp>
        <p:nvSpPr>
          <p:cNvPr id="50" name="Picture Placeholder 49">
            <a:extLst>
              <a:ext uri="{FF2B5EF4-FFF2-40B4-BE49-F238E27FC236}">
                <a16:creationId xmlns:a16="http://schemas.microsoft.com/office/drawing/2014/main" id="{7C2CC55F-640D-6047-8E96-23B9AA53769B}"/>
              </a:ext>
            </a:extLst>
          </p:cNvPr>
          <p:cNvSpPr>
            <a:spLocks noGrp="1"/>
          </p:cNvSpPr>
          <p:nvPr>
            <p:ph type="pic" sz="quarter" idx="11"/>
          </p:nvPr>
        </p:nvSpPr>
        <p:spPr>
          <a:xfrm>
            <a:off x="7219800" y="0"/>
            <a:ext cx="4972200" cy="6858000"/>
          </a:xfrm>
          <a:custGeom>
            <a:avLst/>
            <a:gdLst>
              <a:gd name="connsiteX0" fmla="*/ 1098272 w 4972200"/>
              <a:gd name="connsiteY0" fmla="*/ 0 h 6858000"/>
              <a:gd name="connsiteX1" fmla="*/ 4972200 w 4972200"/>
              <a:gd name="connsiteY1" fmla="*/ 0 h 6858000"/>
              <a:gd name="connsiteX2" fmla="*/ 4972200 w 4972200"/>
              <a:gd name="connsiteY2" fmla="*/ 6858000 h 6858000"/>
              <a:gd name="connsiteX3" fmla="*/ 1112005 w 4972200"/>
              <a:gd name="connsiteY3" fmla="*/ 6858000 h 6858000"/>
              <a:gd name="connsiteX4" fmla="*/ 1045628 w 4972200"/>
              <a:gd name="connsiteY4" fmla="*/ 6766729 h 6858000"/>
              <a:gd name="connsiteX5" fmla="*/ 0 w 4972200"/>
              <a:gd name="connsiteY5" fmla="*/ 3419558 h 6858000"/>
              <a:gd name="connsiteX6" fmla="*/ 1045628 w 4972200"/>
              <a:gd name="connsiteY6" fmla="*/ 7238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2200" h="6858000">
                <a:moveTo>
                  <a:pt x="1098272" y="0"/>
                </a:moveTo>
                <a:lnTo>
                  <a:pt x="4972200" y="0"/>
                </a:lnTo>
                <a:lnTo>
                  <a:pt x="4972200" y="6858000"/>
                </a:lnTo>
                <a:lnTo>
                  <a:pt x="1112005" y="6858000"/>
                </a:lnTo>
                <a:lnTo>
                  <a:pt x="1045628" y="6766729"/>
                </a:lnTo>
                <a:cubicBezTo>
                  <a:pt x="385473" y="5811260"/>
                  <a:pt x="0" y="4659426"/>
                  <a:pt x="0" y="3419558"/>
                </a:cubicBezTo>
                <a:cubicBezTo>
                  <a:pt x="0" y="2179690"/>
                  <a:pt x="385473" y="1027856"/>
                  <a:pt x="1045628" y="72387"/>
                </a:cubicBezTo>
                <a:close/>
              </a:path>
            </a:pathLst>
          </a:custGeom>
        </p:spPr>
        <p:txBody>
          <a:bodyPr wrap="square">
            <a:noAutofit/>
          </a:bodyPr>
          <a:lstStyle>
            <a:lvl1pPr marL="0" indent="0">
              <a:buNone/>
              <a:defRPr/>
            </a:lvl1pPr>
          </a:lstStyle>
          <a:p>
            <a:endParaRPr lang="en-US" dirty="0"/>
          </a:p>
        </p:txBody>
      </p:sp>
      <p:sp>
        <p:nvSpPr>
          <p:cNvPr id="18" name="Oval 17">
            <a:extLst>
              <a:ext uri="{FF2B5EF4-FFF2-40B4-BE49-F238E27FC236}">
                <a16:creationId xmlns:a16="http://schemas.microsoft.com/office/drawing/2014/main" id="{9043FFF6-8DD2-D445-BB8E-2A7EF69F7654}"/>
              </a:ext>
            </a:extLst>
          </p:cNvPr>
          <p:cNvSpPr/>
          <p:nvPr userDrawn="1"/>
        </p:nvSpPr>
        <p:spPr>
          <a:xfrm>
            <a:off x="7209860" y="-2693504"/>
            <a:ext cx="12245009" cy="1224500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a:extLst>
              <a:ext uri="{FF2B5EF4-FFF2-40B4-BE49-F238E27FC236}">
                <a16:creationId xmlns:a16="http://schemas.microsoft.com/office/drawing/2014/main" id="{6CA55FED-44AF-0945-96A4-A8059D34A519}"/>
              </a:ext>
            </a:extLst>
          </p:cNvPr>
          <p:cNvSpPr/>
          <p:nvPr userDrawn="1"/>
        </p:nvSpPr>
        <p:spPr>
          <a:xfrm>
            <a:off x="6587642" y="0"/>
            <a:ext cx="1447088" cy="6858000"/>
          </a:xfrm>
          <a:custGeom>
            <a:avLst/>
            <a:gdLst>
              <a:gd name="connsiteX0" fmla="*/ 979646 w 1447088"/>
              <a:gd name="connsiteY0" fmla="*/ 0 h 6858000"/>
              <a:gd name="connsiteX1" fmla="*/ 1433907 w 1447088"/>
              <a:gd name="connsiteY1" fmla="*/ 0 h 6858000"/>
              <a:gd name="connsiteX2" fmla="*/ 1360598 w 1447088"/>
              <a:gd name="connsiteY2" fmla="*/ 106375 h 6858000"/>
              <a:gd name="connsiteX3" fmla="*/ 379840 w 1447088"/>
              <a:gd name="connsiteY3" fmla="*/ 3419437 h 6858000"/>
              <a:gd name="connsiteX4" fmla="*/ 1360598 w 1447088"/>
              <a:gd name="connsiteY4" fmla="*/ 6732499 h 6858000"/>
              <a:gd name="connsiteX5" fmla="*/ 1447088 w 1447088"/>
              <a:gd name="connsiteY5" fmla="*/ 6858000 h 6858000"/>
              <a:gd name="connsiteX6" fmla="*/ 991551 w 1447088"/>
              <a:gd name="connsiteY6" fmla="*/ 6858000 h 6858000"/>
              <a:gd name="connsiteX7" fmla="*/ 886376 w 1447088"/>
              <a:gd name="connsiteY7" fmla="*/ 6689041 h 6858000"/>
              <a:gd name="connsiteX8" fmla="*/ 0 w 1447088"/>
              <a:gd name="connsiteY8" fmla="*/ 3419437 h 6858000"/>
              <a:gd name="connsiteX9" fmla="*/ 886376 w 1447088"/>
              <a:gd name="connsiteY9" fmla="*/ 1498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7088" h="6858000">
                <a:moveTo>
                  <a:pt x="979646" y="0"/>
                </a:moveTo>
                <a:lnTo>
                  <a:pt x="1433907" y="0"/>
                </a:lnTo>
                <a:lnTo>
                  <a:pt x="1360598" y="106375"/>
                </a:lnTo>
                <a:cubicBezTo>
                  <a:pt x="741398" y="1052108"/>
                  <a:pt x="379840" y="2192204"/>
                  <a:pt x="379840" y="3419437"/>
                </a:cubicBezTo>
                <a:cubicBezTo>
                  <a:pt x="379840" y="4646670"/>
                  <a:pt x="741398" y="5786767"/>
                  <a:pt x="1360598" y="6732499"/>
                </a:cubicBezTo>
                <a:lnTo>
                  <a:pt x="1447088" y="6858000"/>
                </a:lnTo>
                <a:lnTo>
                  <a:pt x="991551" y="6858000"/>
                </a:lnTo>
                <a:lnTo>
                  <a:pt x="886376" y="6689041"/>
                </a:lnTo>
                <a:cubicBezTo>
                  <a:pt x="323905" y="5735676"/>
                  <a:pt x="0" y="4616513"/>
                  <a:pt x="0" y="3419437"/>
                </a:cubicBezTo>
                <a:cubicBezTo>
                  <a:pt x="0" y="2222362"/>
                  <a:pt x="323905" y="1103198"/>
                  <a:pt x="886376" y="149834"/>
                </a:cubicBezTo>
                <a:close/>
              </a:path>
            </a:pathLst>
          </a:custGeom>
          <a:solidFill>
            <a:srgbClr val="58595B">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dirty="0">
              <a:solidFill>
                <a:srgbClr val="333333"/>
              </a:solidFill>
            </a:endParaRPr>
          </a:p>
        </p:txBody>
      </p:sp>
      <p:sp>
        <p:nvSpPr>
          <p:cNvPr id="6" name="FooterText Manuell">
            <a:extLst>
              <a:ext uri="{FF2B5EF4-FFF2-40B4-BE49-F238E27FC236}">
                <a16:creationId xmlns:a16="http://schemas.microsoft.com/office/drawing/2014/main" id="{92D8E629-0DC7-D749-8520-88232892C9C9}"/>
              </a:ext>
            </a:extLst>
          </p:cNvPr>
          <p:cNvSpPr>
            <a:spLocks noGrp="1"/>
          </p:cNvSpPr>
          <p:nvPr>
            <p:ph type="body" sz="quarter" idx="13" hasCustomPrompt="1"/>
          </p:nvPr>
        </p:nvSpPr>
        <p:spPr>
          <a:xfrm>
            <a:off x="479425" y="3990339"/>
            <a:ext cx="3222677" cy="332786"/>
          </a:xfrm>
          <a:prstGeom prst="rect">
            <a:avLst/>
          </a:prstGeom>
        </p:spPr>
        <p:txBody>
          <a:bodyPr lIns="0" rIns="0"/>
          <a:lstStyle>
            <a:lvl1pPr marL="0" indent="0" algn="l">
              <a:spcBef>
                <a:spcPts val="0"/>
              </a:spcBef>
              <a:buNone/>
              <a:defRPr sz="1200" b="0" i="0" baseline="0">
                <a:solidFill>
                  <a:schemeClr val="tx2"/>
                </a:solidFill>
                <a:latin typeface="+mn-lt"/>
                <a:cs typeface="Calibri Light" panose="020F0302020204030204" pitchFamily="34" charset="0"/>
              </a:defRPr>
            </a:lvl1pPr>
          </a:lstStyle>
          <a:p>
            <a:pPr lvl="0"/>
            <a:r>
              <a:rPr lang="en-GB" dirty="0"/>
              <a:t>Speaker | Location | Date</a:t>
            </a:r>
          </a:p>
        </p:txBody>
      </p:sp>
      <p:sp>
        <p:nvSpPr>
          <p:cNvPr id="7" name="Title 7">
            <a:extLst>
              <a:ext uri="{FF2B5EF4-FFF2-40B4-BE49-F238E27FC236}">
                <a16:creationId xmlns:a16="http://schemas.microsoft.com/office/drawing/2014/main" id="{1033F960-D7B7-F84F-A036-412327B83880}"/>
              </a:ext>
            </a:extLst>
          </p:cNvPr>
          <p:cNvSpPr>
            <a:spLocks noGrp="1"/>
          </p:cNvSpPr>
          <p:nvPr>
            <p:ph type="title"/>
            <p:custDataLst>
              <p:tags r:id="rId1"/>
            </p:custDataLst>
          </p:nvPr>
        </p:nvSpPr>
        <p:spPr bwMode="auto">
          <a:xfrm>
            <a:off x="479425" y="3167530"/>
            <a:ext cx="4704523" cy="584775"/>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t" anchorCtr="0">
            <a:spAutoFit/>
          </a:bodyPr>
          <a:lstStyle>
            <a:lvl1pPr marL="0" indent="0" algn="l">
              <a:lnSpc>
                <a:spcPct val="100000"/>
              </a:lnSpc>
              <a:spcBef>
                <a:spcPct val="20000"/>
              </a:spcBef>
              <a:spcAft>
                <a:spcPts val="0"/>
              </a:spcAft>
              <a:defRPr kumimoji="0" sz="3200" b="0" i="0" u="none" baseline="0">
                <a:solidFill>
                  <a:srgbClr val="034EA2"/>
                </a:solidFill>
                <a:latin typeface="Calibri Light" panose="020F0302020204030204" pitchFamily="34" charset="0"/>
                <a:cs typeface="Calibri Light" panose="020F0302020204030204" pitchFamily="34" charset="0"/>
              </a:defRPr>
            </a:lvl1pPr>
          </a:lstStyle>
          <a:p>
            <a:r>
              <a:rPr lang="en-US" dirty="0"/>
              <a:t>Click to edit Master title</a:t>
            </a:r>
          </a:p>
        </p:txBody>
      </p:sp>
    </p:spTree>
    <p:extLst>
      <p:ext uri="{BB962C8B-B14F-4D97-AF65-F5344CB8AC3E}">
        <p14:creationId xmlns:p14="http://schemas.microsoft.com/office/powerpoint/2010/main" val="3460753655"/>
      </p:ext>
    </p:extLst>
  </p:cSld>
  <p:clrMapOvr>
    <a:masterClrMapping/>
  </p:clrMapOvr>
  <p:extLst>
    <p:ext uri="{DCECCB84-F9BA-43D5-87BE-67443E8EF086}">
      <p15:sldGuideLst xmlns:p15="http://schemas.microsoft.com/office/powerpoint/2012/main">
        <p15:guide id="1" orient="horz" pos="3838">
          <p15:clr>
            <a:srgbClr val="FBAE40"/>
          </p15:clr>
        </p15:guide>
        <p15:guide id="2" orient="horz" pos="397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Blue 4">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4516353-DE9D-FE4D-AE22-9630537CB6C6}"/>
              </a:ext>
            </a:extLst>
          </p:cNvPr>
          <p:cNvSpPr>
            <a:spLocks noGrp="1"/>
          </p:cNvSpPr>
          <p:nvPr>
            <p:ph type="pic" sz="quarter" idx="10"/>
          </p:nvPr>
        </p:nvSpPr>
        <p:spPr>
          <a:xfrm>
            <a:off x="6571210" y="0"/>
            <a:ext cx="5620790" cy="5517700"/>
          </a:xfrm>
          <a:custGeom>
            <a:avLst/>
            <a:gdLst>
              <a:gd name="connsiteX0" fmla="*/ 647393 w 5620790"/>
              <a:gd name="connsiteY0" fmla="*/ 0 h 5517700"/>
              <a:gd name="connsiteX1" fmla="*/ 5620790 w 5620790"/>
              <a:gd name="connsiteY1" fmla="*/ 0 h 5517700"/>
              <a:gd name="connsiteX2" fmla="*/ 5620790 w 5620790"/>
              <a:gd name="connsiteY2" fmla="*/ 4793446 h 5517700"/>
              <a:gd name="connsiteX3" fmla="*/ 5450653 w 5620790"/>
              <a:gd name="connsiteY3" fmla="*/ 4920666 h 5517700"/>
              <a:gd name="connsiteX4" fmla="*/ 3496004 w 5620790"/>
              <a:gd name="connsiteY4" fmla="*/ 5517700 h 5517700"/>
              <a:gd name="connsiteX5" fmla="*/ 0 w 5620790"/>
              <a:gd name="connsiteY5" fmla="*/ 2021860 h 5517700"/>
              <a:gd name="connsiteX6" fmla="*/ 597063 w 5620790"/>
              <a:gd name="connsiteY6" fmla="*/ 67303 h 551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0790" h="5517700">
                <a:moveTo>
                  <a:pt x="647393" y="0"/>
                </a:moveTo>
                <a:lnTo>
                  <a:pt x="5620790" y="0"/>
                </a:lnTo>
                <a:lnTo>
                  <a:pt x="5620790" y="4793446"/>
                </a:lnTo>
                <a:lnTo>
                  <a:pt x="5450653" y="4920666"/>
                </a:lnTo>
                <a:cubicBezTo>
                  <a:pt x="4892687" y="5297602"/>
                  <a:pt x="4220050" y="5517700"/>
                  <a:pt x="3496004" y="5517700"/>
                </a:cubicBezTo>
                <a:cubicBezTo>
                  <a:pt x="1565214" y="5517700"/>
                  <a:pt x="0" y="3952559"/>
                  <a:pt x="0" y="2021860"/>
                </a:cubicBezTo>
                <a:cubicBezTo>
                  <a:pt x="0" y="1297848"/>
                  <a:pt x="220109" y="625242"/>
                  <a:pt x="597063" y="67303"/>
                </a:cubicBezTo>
                <a:close/>
              </a:path>
            </a:pathLst>
          </a:custGeom>
        </p:spPr>
        <p:txBody>
          <a:bodyPr wrap="square">
            <a:noAutofit/>
          </a:bodyPr>
          <a:lstStyle>
            <a:lvl1pPr marL="0" indent="0">
              <a:buNone/>
              <a:defRPr sz="1600"/>
            </a:lvl1pPr>
          </a:lstStyle>
          <a:p>
            <a:endParaRPr lang="en-GB" dirty="0"/>
          </a:p>
        </p:txBody>
      </p:sp>
      <p:sp>
        <p:nvSpPr>
          <p:cNvPr id="6" name="FooterText Manuell">
            <a:extLst>
              <a:ext uri="{FF2B5EF4-FFF2-40B4-BE49-F238E27FC236}">
                <a16:creationId xmlns:a16="http://schemas.microsoft.com/office/drawing/2014/main" id="{E5DB12EF-4E0F-8444-BF6B-06607CCC236F}"/>
              </a:ext>
            </a:extLst>
          </p:cNvPr>
          <p:cNvSpPr>
            <a:spLocks noGrp="1"/>
          </p:cNvSpPr>
          <p:nvPr>
            <p:ph type="body" sz="quarter" idx="13" hasCustomPrompt="1"/>
          </p:nvPr>
        </p:nvSpPr>
        <p:spPr>
          <a:xfrm>
            <a:off x="479425" y="3990339"/>
            <a:ext cx="3222677" cy="332786"/>
          </a:xfrm>
          <a:prstGeom prst="rect">
            <a:avLst/>
          </a:prstGeom>
        </p:spPr>
        <p:txBody>
          <a:bodyPr lIns="0" rIns="0"/>
          <a:lstStyle>
            <a:lvl1pPr marL="0" indent="0" algn="l">
              <a:spcBef>
                <a:spcPts val="0"/>
              </a:spcBef>
              <a:buNone/>
              <a:defRPr sz="1200" b="0" i="0" baseline="0">
                <a:solidFill>
                  <a:schemeClr val="bg1"/>
                </a:solidFill>
                <a:latin typeface="+mn-lt"/>
                <a:cs typeface="Calibri Light" panose="020F0302020204030204" pitchFamily="34" charset="0"/>
              </a:defRPr>
            </a:lvl1pPr>
          </a:lstStyle>
          <a:p>
            <a:pPr lvl="0"/>
            <a:r>
              <a:rPr lang="en-GB" dirty="0"/>
              <a:t>Speaker | Location | Date</a:t>
            </a:r>
          </a:p>
        </p:txBody>
      </p:sp>
      <p:sp>
        <p:nvSpPr>
          <p:cNvPr id="7" name="Title 7">
            <a:extLst>
              <a:ext uri="{FF2B5EF4-FFF2-40B4-BE49-F238E27FC236}">
                <a16:creationId xmlns:a16="http://schemas.microsoft.com/office/drawing/2014/main" id="{22F280A8-67E8-364C-8767-0B80712613A1}"/>
              </a:ext>
            </a:extLst>
          </p:cNvPr>
          <p:cNvSpPr>
            <a:spLocks noGrp="1"/>
          </p:cNvSpPr>
          <p:nvPr>
            <p:ph type="title"/>
            <p:custDataLst>
              <p:tags r:id="rId1"/>
            </p:custDataLst>
          </p:nvPr>
        </p:nvSpPr>
        <p:spPr bwMode="auto">
          <a:xfrm>
            <a:off x="479425" y="3167530"/>
            <a:ext cx="4704523" cy="584775"/>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t" anchorCtr="0">
            <a:spAutoFit/>
          </a:bodyPr>
          <a:lstStyle>
            <a:lvl1pPr marL="0" indent="0" algn="l">
              <a:lnSpc>
                <a:spcPct val="100000"/>
              </a:lnSpc>
              <a:spcBef>
                <a:spcPct val="20000"/>
              </a:spcBef>
              <a:spcAft>
                <a:spcPts val="0"/>
              </a:spcAft>
              <a:defRPr kumimoji="0" sz="3200" b="0" i="0" u="none" baseline="0">
                <a:solidFill>
                  <a:schemeClr val="bg1"/>
                </a:solidFill>
                <a:latin typeface="Calibri Light" panose="020F0302020204030204" pitchFamily="34" charset="0"/>
                <a:cs typeface="Calibri Light" panose="020F0302020204030204" pitchFamily="34" charset="0"/>
              </a:defRPr>
            </a:lvl1pPr>
          </a:lstStyle>
          <a:p>
            <a:r>
              <a:rPr lang="en-US" dirty="0"/>
              <a:t>Click to edit Master title</a:t>
            </a:r>
          </a:p>
        </p:txBody>
      </p:sp>
      <p:sp>
        <p:nvSpPr>
          <p:cNvPr id="8" name="Freeform 7">
            <a:extLst>
              <a:ext uri="{FF2B5EF4-FFF2-40B4-BE49-F238E27FC236}">
                <a16:creationId xmlns:a16="http://schemas.microsoft.com/office/drawing/2014/main" id="{A4CE177C-F5E9-B943-96DF-C74B8EA4B9E1}"/>
              </a:ext>
            </a:extLst>
          </p:cNvPr>
          <p:cNvSpPr/>
          <p:nvPr userDrawn="1"/>
        </p:nvSpPr>
        <p:spPr>
          <a:xfrm>
            <a:off x="6069740" y="0"/>
            <a:ext cx="6122261" cy="6018890"/>
          </a:xfrm>
          <a:custGeom>
            <a:avLst/>
            <a:gdLst>
              <a:gd name="connsiteX0" fmla="*/ 549547 w 6122261"/>
              <a:gd name="connsiteY0" fmla="*/ 0 h 6018890"/>
              <a:gd name="connsiteX1" fmla="*/ 843205 w 6122261"/>
              <a:gd name="connsiteY1" fmla="*/ 0 h 6018890"/>
              <a:gd name="connsiteX2" fmla="*/ 700520 w 6122261"/>
              <a:gd name="connsiteY2" fmla="*/ 234839 h 6018890"/>
              <a:gd name="connsiteX3" fmla="*/ 247976 w 6122261"/>
              <a:gd name="connsiteY3" fmla="*/ 2021860 h 6018890"/>
              <a:gd name="connsiteX4" fmla="*/ 3997474 w 6122261"/>
              <a:gd name="connsiteY4" fmla="*/ 5770914 h 6018890"/>
              <a:gd name="connsiteX5" fmla="*/ 6093854 w 6122261"/>
              <a:gd name="connsiteY5" fmla="*/ 5130635 h 6018890"/>
              <a:gd name="connsiteX6" fmla="*/ 6122261 w 6122261"/>
              <a:gd name="connsiteY6" fmla="*/ 5109395 h 6018890"/>
              <a:gd name="connsiteX7" fmla="*/ 6122261 w 6122261"/>
              <a:gd name="connsiteY7" fmla="*/ 5406925 h 6018890"/>
              <a:gd name="connsiteX8" fmla="*/ 6070310 w 6122261"/>
              <a:gd name="connsiteY8" fmla="*/ 5440227 h 6018890"/>
              <a:gd name="connsiteX9" fmla="*/ 3997474 w 6122261"/>
              <a:gd name="connsiteY9" fmla="*/ 6018890 h 6018890"/>
              <a:gd name="connsiteX10" fmla="*/ 0 w 6122261"/>
              <a:gd name="connsiteY10" fmla="*/ 2021860 h 6018890"/>
              <a:gd name="connsiteX11" fmla="*/ 482474 w 6122261"/>
              <a:gd name="connsiteY11" fmla="*/ 116638 h 6018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22261" h="6018890">
                <a:moveTo>
                  <a:pt x="549547" y="0"/>
                </a:moveTo>
                <a:lnTo>
                  <a:pt x="843205" y="0"/>
                </a:lnTo>
                <a:lnTo>
                  <a:pt x="700520" y="234839"/>
                </a:lnTo>
                <a:cubicBezTo>
                  <a:pt x="411913" y="766054"/>
                  <a:pt x="247976" y="1374815"/>
                  <a:pt x="247976" y="2021860"/>
                </a:cubicBezTo>
                <a:cubicBezTo>
                  <a:pt x="247976" y="4092405"/>
                  <a:pt x="1926683" y="5770914"/>
                  <a:pt x="3997474" y="5770914"/>
                </a:cubicBezTo>
                <a:cubicBezTo>
                  <a:pt x="4774021" y="5770914"/>
                  <a:pt x="5495430" y="5534874"/>
                  <a:pt x="6093854" y="5130635"/>
                </a:cubicBezTo>
                <a:lnTo>
                  <a:pt x="6122261" y="5109395"/>
                </a:lnTo>
                <a:lnTo>
                  <a:pt x="6122261" y="5406925"/>
                </a:lnTo>
                <a:lnTo>
                  <a:pt x="6070310" y="5440227"/>
                </a:lnTo>
                <a:cubicBezTo>
                  <a:pt x="5465904" y="5807432"/>
                  <a:pt x="4756386" y="6018890"/>
                  <a:pt x="3997474" y="6018890"/>
                </a:cubicBezTo>
                <a:cubicBezTo>
                  <a:pt x="1789730" y="6018890"/>
                  <a:pt x="0" y="4229359"/>
                  <a:pt x="0" y="2021860"/>
                </a:cubicBezTo>
                <a:cubicBezTo>
                  <a:pt x="0" y="1332017"/>
                  <a:pt x="174779" y="682990"/>
                  <a:pt x="482474" y="116638"/>
                </a:cubicBez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a:solidFill>
                <a:srgbClr val="333333"/>
              </a:solidFill>
            </a:endParaRPr>
          </a:p>
        </p:txBody>
      </p:sp>
    </p:spTree>
    <p:extLst>
      <p:ext uri="{BB962C8B-B14F-4D97-AF65-F5344CB8AC3E}">
        <p14:creationId xmlns:p14="http://schemas.microsoft.com/office/powerpoint/2010/main" val="431794779"/>
      </p:ext>
    </p:extLst>
  </p:cSld>
  <p:clrMapOvr>
    <a:masterClrMapping/>
  </p:clrMapOvr>
  <p:extLst>
    <p:ext uri="{DCECCB84-F9BA-43D5-87BE-67443E8EF086}">
      <p15:sldGuideLst xmlns:p15="http://schemas.microsoft.com/office/powerpoint/2012/main">
        <p15:guide id="1" orient="horz" pos="3838">
          <p15:clr>
            <a:srgbClr val="FBAE40"/>
          </p15:clr>
        </p15:guide>
        <p15:guide id="2" orient="horz" pos="3974">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Landscape Image &amp; Text">
    <p:spTree>
      <p:nvGrpSpPr>
        <p:cNvPr id="1" name=""/>
        <p:cNvGrpSpPr/>
        <p:nvPr/>
      </p:nvGrpSpPr>
      <p:grpSpPr>
        <a:xfrm>
          <a:off x="0" y="0"/>
          <a:ext cx="0" cy="0"/>
          <a:chOff x="0" y="0"/>
          <a:chExt cx="0" cy="0"/>
        </a:xfrm>
      </p:grpSpPr>
      <p:sp>
        <p:nvSpPr>
          <p:cNvPr id="23" name="Picture Placeholder 24"/>
          <p:cNvSpPr>
            <a:spLocks noGrp="1"/>
          </p:cNvSpPr>
          <p:nvPr>
            <p:ph type="pic" sz="quarter" idx="15"/>
          </p:nvPr>
        </p:nvSpPr>
        <p:spPr>
          <a:xfrm>
            <a:off x="623888" y="476672"/>
            <a:ext cx="10944720" cy="1584176"/>
          </a:xfrm>
          <a:prstGeom prst="round2DiagRect">
            <a:avLst/>
          </a:prstGeom>
        </p:spPr>
        <p:txBody>
          <a:bodyPr/>
          <a:lstStyle>
            <a:lvl1pPr marL="0" indent="0">
              <a:buNone/>
              <a:defRPr sz="1600"/>
            </a:lvl1pPr>
          </a:lstStyle>
          <a:p>
            <a:r>
              <a:rPr lang="en-US"/>
              <a:t>Drag picture to placeholder or click icon to add</a:t>
            </a:r>
            <a:endParaRPr lang="en-GB" dirty="0"/>
          </a:p>
        </p:txBody>
      </p:sp>
      <p:sp>
        <p:nvSpPr>
          <p:cNvPr id="8" name="Text Placeholder 4"/>
          <p:cNvSpPr>
            <a:spLocks noGrp="1"/>
          </p:cNvSpPr>
          <p:nvPr>
            <p:ph type="body" sz="quarter" idx="17" hasCustomPrompt="1"/>
          </p:nvPr>
        </p:nvSpPr>
        <p:spPr>
          <a:xfrm>
            <a:off x="623395" y="2924944"/>
            <a:ext cx="10945215" cy="2448744"/>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rtlCol="0" anchor="t" anchorCtr="0">
            <a:normAutofit/>
          </a:bodyPr>
          <a:lstStyle>
            <a:lvl1pPr>
              <a:defRPr lang="en-GB" dirty="0" smtClean="0">
                <a:solidFill>
                  <a:schemeClr val="tx1"/>
                </a:solidFill>
              </a:defRPr>
            </a:lvl1pPr>
            <a:lvl3pPr>
              <a:defRPr lang="en-GB" dirty="0" smtClean="0"/>
            </a:lvl3pPr>
            <a:lvl4pPr>
              <a:defRPr lang="en-GB" dirty="0" smtClean="0"/>
            </a:lvl4pPr>
            <a:lvl5pPr>
              <a:defRPr lang="en-GB" dirty="0"/>
            </a:lvl5pPr>
          </a:lstStyle>
          <a:p>
            <a:pPr lvl="0">
              <a:buClr>
                <a:schemeClr val="bg2"/>
              </a:buClr>
            </a:pPr>
            <a:r>
              <a:rPr lang="en-GB" sz="2000" dirty="0"/>
              <a:t>Text Here</a:t>
            </a:r>
          </a:p>
          <a:p>
            <a:pPr lvl="2">
              <a:buClr>
                <a:schemeClr val="bg2"/>
              </a:buClr>
            </a:pPr>
            <a:r>
              <a:rPr lang="en-GB" dirty="0"/>
              <a:t>Text Here</a:t>
            </a:r>
          </a:p>
          <a:p>
            <a:pPr lvl="3">
              <a:buClr>
                <a:schemeClr val="bg2"/>
              </a:buClr>
            </a:pPr>
            <a:r>
              <a:rPr lang="en-GB" dirty="0"/>
              <a:t>Text Here</a:t>
            </a:r>
          </a:p>
          <a:p>
            <a:pPr lvl="4"/>
            <a:r>
              <a:rPr lang="en-GB" dirty="0"/>
              <a:t>Text Here</a:t>
            </a:r>
          </a:p>
        </p:txBody>
      </p:sp>
      <p:sp>
        <p:nvSpPr>
          <p:cNvPr id="2" name="Title 1"/>
          <p:cNvSpPr>
            <a:spLocks noGrp="1"/>
          </p:cNvSpPr>
          <p:nvPr>
            <p:ph type="title"/>
          </p:nvPr>
        </p:nvSpPr>
        <p:spPr>
          <a:xfrm>
            <a:off x="623395" y="2276872"/>
            <a:ext cx="10944718" cy="432048"/>
          </a:xfrm>
        </p:spPr>
        <p:txBody>
          <a:bodyPr/>
          <a:lstStyle/>
          <a:p>
            <a:r>
              <a:rPr lang="en-US"/>
              <a:t>Click to edit Master title style</a:t>
            </a:r>
          </a:p>
        </p:txBody>
      </p:sp>
    </p:spTree>
    <p:extLst>
      <p:ext uri="{BB962C8B-B14F-4D97-AF65-F5344CB8AC3E}">
        <p14:creationId xmlns:p14="http://schemas.microsoft.com/office/powerpoint/2010/main" val="4187737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xt with Landscaper &amp; Portrait Image">
    <p:spTree>
      <p:nvGrpSpPr>
        <p:cNvPr id="1" name=""/>
        <p:cNvGrpSpPr/>
        <p:nvPr/>
      </p:nvGrpSpPr>
      <p:grpSpPr>
        <a:xfrm>
          <a:off x="0" y="0"/>
          <a:ext cx="0" cy="0"/>
          <a:chOff x="0" y="0"/>
          <a:chExt cx="0" cy="0"/>
        </a:xfrm>
      </p:grpSpPr>
      <p:sp>
        <p:nvSpPr>
          <p:cNvPr id="7" name="Picture Placeholder 24"/>
          <p:cNvSpPr>
            <a:spLocks noGrp="1"/>
          </p:cNvSpPr>
          <p:nvPr>
            <p:ph type="pic" sz="quarter" idx="15"/>
          </p:nvPr>
        </p:nvSpPr>
        <p:spPr>
          <a:xfrm>
            <a:off x="623392" y="4005064"/>
            <a:ext cx="10945216" cy="1584523"/>
          </a:xfrm>
          <a:prstGeom prst="round2DiagRect">
            <a:avLst/>
          </a:prstGeom>
        </p:spPr>
        <p:txBody>
          <a:bodyPr/>
          <a:lstStyle>
            <a:lvl1pPr marL="0" indent="0">
              <a:buNone/>
              <a:defRPr sz="1600"/>
            </a:lvl1pPr>
          </a:lstStyle>
          <a:p>
            <a:r>
              <a:rPr lang="en-US"/>
              <a:t>Drag picture to placeholder or click icon to add</a:t>
            </a:r>
            <a:endParaRPr lang="en-GB" dirty="0"/>
          </a:p>
        </p:txBody>
      </p:sp>
      <p:sp>
        <p:nvSpPr>
          <p:cNvPr id="8" name="Text Placeholder 4"/>
          <p:cNvSpPr>
            <a:spLocks noGrp="1"/>
          </p:cNvSpPr>
          <p:nvPr>
            <p:ph type="body" sz="quarter" idx="18" hasCustomPrompt="1"/>
          </p:nvPr>
        </p:nvSpPr>
        <p:spPr>
          <a:xfrm>
            <a:off x="623397" y="1196980"/>
            <a:ext cx="6193328" cy="2376041"/>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rtlCol="0" anchor="t" anchorCtr="0">
            <a:normAutofit/>
          </a:bodyPr>
          <a:lstStyle>
            <a:lvl1pPr>
              <a:defRPr lang="en-GB" dirty="0" smtClean="0">
                <a:solidFill>
                  <a:schemeClr val="tx1"/>
                </a:solidFill>
              </a:defRPr>
            </a:lvl1pPr>
            <a:lvl2pPr>
              <a:defRPr lang="en-GB" dirty="0" smtClean="0"/>
            </a:lvl2pPr>
            <a:lvl3pPr>
              <a:defRPr lang="en-GB" dirty="0" smtClean="0"/>
            </a:lvl3pPr>
            <a:lvl4pPr>
              <a:defRPr lang="en-GB" dirty="0"/>
            </a:lvl4pPr>
          </a:lstStyle>
          <a:p>
            <a:pPr lvl="0">
              <a:buClr>
                <a:schemeClr val="bg2"/>
              </a:buClr>
            </a:pPr>
            <a:r>
              <a:rPr lang="en-GB" sz="2000" dirty="0"/>
              <a:t>Text Here</a:t>
            </a:r>
          </a:p>
          <a:p>
            <a:pPr lvl="1">
              <a:buClr>
                <a:schemeClr val="bg2"/>
              </a:buClr>
            </a:pPr>
            <a:r>
              <a:rPr lang="en-GB" sz="2000" dirty="0"/>
              <a:t>Text Here</a:t>
            </a:r>
          </a:p>
          <a:p>
            <a:pPr lvl="2">
              <a:buClr>
                <a:schemeClr val="bg2"/>
              </a:buClr>
            </a:pPr>
            <a:r>
              <a:rPr lang="en-GB" dirty="0"/>
              <a:t>Text Here</a:t>
            </a:r>
          </a:p>
          <a:p>
            <a:pPr lvl="3">
              <a:buClr>
                <a:schemeClr val="bg2"/>
              </a:buClr>
            </a:pPr>
            <a:r>
              <a:rPr lang="en-GB" dirty="0"/>
              <a:t>Text Here</a:t>
            </a:r>
          </a:p>
        </p:txBody>
      </p:sp>
      <p:sp>
        <p:nvSpPr>
          <p:cNvPr id="9" name="Picture Placeholder 24"/>
          <p:cNvSpPr>
            <a:spLocks noGrp="1"/>
          </p:cNvSpPr>
          <p:nvPr>
            <p:ph type="pic" sz="quarter" idx="19"/>
          </p:nvPr>
        </p:nvSpPr>
        <p:spPr>
          <a:xfrm>
            <a:off x="7248127" y="1196752"/>
            <a:ext cx="4319985" cy="2376264"/>
          </a:xfrm>
          <a:prstGeom prst="round2DiagRect">
            <a:avLst/>
          </a:prstGeom>
        </p:spPr>
        <p:txBody>
          <a:bodyPr/>
          <a:lstStyle>
            <a:lvl1pPr marL="0" indent="0">
              <a:buNone/>
              <a:defRPr sz="1600"/>
            </a:lvl1pPr>
          </a:lstStyle>
          <a:p>
            <a:r>
              <a:rPr lang="en-US"/>
              <a:t>Drag picture to placeholder or click icon to add</a:t>
            </a:r>
            <a:endParaRPr lang="en-GB" dirty="0"/>
          </a:p>
        </p:txBody>
      </p:sp>
      <p:sp>
        <p:nvSpPr>
          <p:cNvPr id="2" name="Title 1"/>
          <p:cNvSpPr>
            <a:spLocks noGrp="1"/>
          </p:cNvSpPr>
          <p:nvPr>
            <p:ph type="title"/>
          </p:nvPr>
        </p:nvSpPr>
        <p:spPr>
          <a:xfrm>
            <a:off x="623395" y="541719"/>
            <a:ext cx="10944718" cy="432048"/>
          </a:xfrm>
        </p:spPr>
        <p:txBody>
          <a:bodyPr/>
          <a:lstStyle/>
          <a:p>
            <a:r>
              <a:rPr lang="en-US"/>
              <a:t>Click to edit Master title style</a:t>
            </a:r>
          </a:p>
        </p:txBody>
      </p:sp>
    </p:spTree>
    <p:extLst>
      <p:ext uri="{BB962C8B-B14F-4D97-AF65-F5344CB8AC3E}">
        <p14:creationId xmlns:p14="http://schemas.microsoft.com/office/powerpoint/2010/main" val="1384097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xt &amp; 3 Images 02">
    <p:spTree>
      <p:nvGrpSpPr>
        <p:cNvPr id="1" name=""/>
        <p:cNvGrpSpPr/>
        <p:nvPr/>
      </p:nvGrpSpPr>
      <p:grpSpPr>
        <a:xfrm>
          <a:off x="0" y="0"/>
          <a:ext cx="0" cy="0"/>
          <a:chOff x="0" y="0"/>
          <a:chExt cx="0" cy="0"/>
        </a:xfrm>
      </p:grpSpPr>
      <p:sp>
        <p:nvSpPr>
          <p:cNvPr id="7" name="Picture Placeholder 24"/>
          <p:cNvSpPr>
            <a:spLocks noGrp="1"/>
          </p:cNvSpPr>
          <p:nvPr>
            <p:ph type="pic" sz="quarter" idx="15"/>
          </p:nvPr>
        </p:nvSpPr>
        <p:spPr>
          <a:xfrm>
            <a:off x="623391" y="3998829"/>
            <a:ext cx="6193333" cy="1584176"/>
          </a:xfrm>
          <a:prstGeom prst="round2DiagRect">
            <a:avLst/>
          </a:prstGeom>
        </p:spPr>
        <p:txBody>
          <a:bodyPr/>
          <a:lstStyle>
            <a:lvl1pPr marL="0" indent="0">
              <a:buNone/>
              <a:defRPr sz="1600"/>
            </a:lvl1pPr>
          </a:lstStyle>
          <a:p>
            <a:r>
              <a:rPr lang="en-US"/>
              <a:t>Drag picture to placeholder or click icon to add</a:t>
            </a:r>
            <a:endParaRPr lang="en-GB" dirty="0"/>
          </a:p>
        </p:txBody>
      </p:sp>
      <p:sp>
        <p:nvSpPr>
          <p:cNvPr id="8" name="Text Placeholder 4"/>
          <p:cNvSpPr>
            <a:spLocks noGrp="1"/>
          </p:cNvSpPr>
          <p:nvPr>
            <p:ph type="body" sz="quarter" idx="18" hasCustomPrompt="1"/>
          </p:nvPr>
        </p:nvSpPr>
        <p:spPr>
          <a:xfrm>
            <a:off x="623397" y="1196980"/>
            <a:ext cx="6193332" cy="2376041"/>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rtlCol="0" anchor="t" anchorCtr="0">
            <a:normAutofit/>
          </a:bodyPr>
          <a:lstStyle>
            <a:lvl1pPr>
              <a:defRPr lang="en-GB" dirty="0" smtClean="0">
                <a:solidFill>
                  <a:schemeClr val="tx1"/>
                </a:solidFill>
              </a:defRPr>
            </a:lvl1pPr>
            <a:lvl2pPr>
              <a:defRPr lang="en-GB" dirty="0" smtClean="0"/>
            </a:lvl2pPr>
            <a:lvl3pPr>
              <a:defRPr lang="en-GB" dirty="0" smtClean="0"/>
            </a:lvl3pPr>
            <a:lvl4pPr>
              <a:defRPr lang="en-GB" dirty="0" smtClean="0"/>
            </a:lvl4pPr>
          </a:lstStyle>
          <a:p>
            <a:pPr lvl="0">
              <a:buClr>
                <a:schemeClr val="bg2"/>
              </a:buClr>
            </a:pPr>
            <a:r>
              <a:rPr lang="en-GB" sz="2000" dirty="0"/>
              <a:t>Text Here</a:t>
            </a:r>
          </a:p>
          <a:p>
            <a:pPr lvl="1">
              <a:buClr>
                <a:schemeClr val="bg2"/>
              </a:buClr>
            </a:pPr>
            <a:r>
              <a:rPr lang="en-GB" sz="2000" dirty="0"/>
              <a:t>Text Here</a:t>
            </a:r>
          </a:p>
          <a:p>
            <a:pPr lvl="2">
              <a:buClr>
                <a:schemeClr val="bg2"/>
              </a:buClr>
            </a:pPr>
            <a:r>
              <a:rPr lang="en-GB" dirty="0"/>
              <a:t>Text Here</a:t>
            </a:r>
          </a:p>
          <a:p>
            <a:pPr lvl="3">
              <a:buClr>
                <a:schemeClr val="bg2"/>
              </a:buClr>
            </a:pPr>
            <a:r>
              <a:rPr lang="en-GB" dirty="0"/>
              <a:t>Text Here</a:t>
            </a:r>
          </a:p>
          <a:p>
            <a:pPr lvl="1">
              <a:buClr>
                <a:schemeClr val="bg2"/>
              </a:buClr>
            </a:pPr>
            <a:endParaRPr lang="en-GB" dirty="0"/>
          </a:p>
        </p:txBody>
      </p:sp>
      <p:sp>
        <p:nvSpPr>
          <p:cNvPr id="9" name="Picture Placeholder 24"/>
          <p:cNvSpPr>
            <a:spLocks noGrp="1"/>
          </p:cNvSpPr>
          <p:nvPr>
            <p:ph type="pic" sz="quarter" idx="19"/>
          </p:nvPr>
        </p:nvSpPr>
        <p:spPr>
          <a:xfrm>
            <a:off x="7246760" y="1196752"/>
            <a:ext cx="4299960" cy="2376264"/>
          </a:xfrm>
          <a:prstGeom prst="round2DiagRect">
            <a:avLst/>
          </a:prstGeom>
        </p:spPr>
        <p:txBody>
          <a:bodyPr/>
          <a:lstStyle>
            <a:lvl1pPr marL="0" indent="0">
              <a:buNone/>
              <a:defRPr sz="1600"/>
            </a:lvl1pPr>
          </a:lstStyle>
          <a:p>
            <a:r>
              <a:rPr lang="en-US"/>
              <a:t>Drag picture to placeholder or click icon to add</a:t>
            </a:r>
            <a:endParaRPr lang="en-GB" dirty="0"/>
          </a:p>
        </p:txBody>
      </p:sp>
      <p:sp>
        <p:nvSpPr>
          <p:cNvPr id="10" name="Picture Placeholder 24"/>
          <p:cNvSpPr>
            <a:spLocks noGrp="1"/>
          </p:cNvSpPr>
          <p:nvPr>
            <p:ph type="pic" sz="quarter" idx="20"/>
          </p:nvPr>
        </p:nvSpPr>
        <p:spPr>
          <a:xfrm>
            <a:off x="7248128" y="3996848"/>
            <a:ext cx="4320480" cy="1584176"/>
          </a:xfrm>
          <a:prstGeom prst="round2DiagRect">
            <a:avLst>
              <a:gd name="adj1" fmla="val 0"/>
              <a:gd name="adj2" fmla="val 20857"/>
            </a:avLst>
          </a:prstGeom>
        </p:spPr>
        <p:txBody>
          <a:bodyPr/>
          <a:lstStyle>
            <a:lvl1pPr marL="0" indent="0">
              <a:buNone/>
              <a:defRPr sz="1600"/>
            </a:lvl1pPr>
          </a:lstStyle>
          <a:p>
            <a:r>
              <a:rPr lang="en-US"/>
              <a:t>Drag picture to placeholder or click icon to add</a:t>
            </a:r>
            <a:endParaRPr lang="en-GB" dirty="0"/>
          </a:p>
        </p:txBody>
      </p:sp>
      <p:sp>
        <p:nvSpPr>
          <p:cNvPr id="2" name="Title 1"/>
          <p:cNvSpPr>
            <a:spLocks noGrp="1"/>
          </p:cNvSpPr>
          <p:nvPr>
            <p:ph type="title"/>
          </p:nvPr>
        </p:nvSpPr>
        <p:spPr>
          <a:xfrm>
            <a:off x="623395" y="541719"/>
            <a:ext cx="10944718" cy="432048"/>
          </a:xfrm>
        </p:spPr>
        <p:txBody>
          <a:bodyPr/>
          <a:lstStyle/>
          <a:p>
            <a:r>
              <a:rPr lang="en-US"/>
              <a:t>Click to edit Master title style</a:t>
            </a:r>
          </a:p>
        </p:txBody>
      </p:sp>
    </p:spTree>
    <p:extLst>
      <p:ext uri="{BB962C8B-B14F-4D97-AF65-F5344CB8AC3E}">
        <p14:creationId xmlns:p14="http://schemas.microsoft.com/office/powerpoint/2010/main" val="3977262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xt &amp;  3 Image 02">
    <p:spTree>
      <p:nvGrpSpPr>
        <p:cNvPr id="1" name=""/>
        <p:cNvGrpSpPr/>
        <p:nvPr/>
      </p:nvGrpSpPr>
      <p:grpSpPr>
        <a:xfrm>
          <a:off x="0" y="0"/>
          <a:ext cx="0" cy="0"/>
          <a:chOff x="0" y="0"/>
          <a:chExt cx="0" cy="0"/>
        </a:xfrm>
      </p:grpSpPr>
      <p:sp>
        <p:nvSpPr>
          <p:cNvPr id="25" name="Picture Placeholder 24"/>
          <p:cNvSpPr>
            <a:spLocks noGrp="1"/>
          </p:cNvSpPr>
          <p:nvPr>
            <p:ph type="pic" sz="quarter" idx="15"/>
          </p:nvPr>
        </p:nvSpPr>
        <p:spPr>
          <a:xfrm>
            <a:off x="7248128" y="3573016"/>
            <a:ext cx="4319985" cy="2007670"/>
          </a:xfrm>
          <a:prstGeom prst="round2DiagRect">
            <a:avLst/>
          </a:prstGeom>
        </p:spPr>
        <p:txBody>
          <a:bodyPr/>
          <a:lstStyle>
            <a:lvl1pPr marL="0" indent="0">
              <a:buNone/>
              <a:defRPr sz="1600"/>
            </a:lvl1pPr>
          </a:lstStyle>
          <a:p>
            <a:r>
              <a:rPr lang="en-US"/>
              <a:t>Drag picture to placeholder or click icon to add</a:t>
            </a:r>
            <a:endParaRPr lang="en-GB" dirty="0"/>
          </a:p>
        </p:txBody>
      </p:sp>
      <p:sp>
        <p:nvSpPr>
          <p:cNvPr id="8" name="Picture Placeholder 24"/>
          <p:cNvSpPr>
            <a:spLocks noGrp="1"/>
          </p:cNvSpPr>
          <p:nvPr>
            <p:ph type="pic" sz="quarter" idx="16"/>
          </p:nvPr>
        </p:nvSpPr>
        <p:spPr>
          <a:xfrm>
            <a:off x="7247268" y="1196752"/>
            <a:ext cx="4320845" cy="1950720"/>
          </a:xfrm>
          <a:prstGeom prst="round2DiagRect">
            <a:avLst/>
          </a:prstGeom>
        </p:spPr>
        <p:txBody>
          <a:bodyPr/>
          <a:lstStyle>
            <a:lvl1pPr marL="0" indent="0">
              <a:buNone/>
              <a:defRPr sz="1600"/>
            </a:lvl1pPr>
          </a:lstStyle>
          <a:p>
            <a:r>
              <a:rPr lang="en-US"/>
              <a:t>Drag picture to placeholder or click icon to add</a:t>
            </a:r>
            <a:endParaRPr lang="en-GB" dirty="0"/>
          </a:p>
        </p:txBody>
      </p:sp>
      <p:sp>
        <p:nvSpPr>
          <p:cNvPr id="10" name="Text Placeholder 4"/>
          <p:cNvSpPr>
            <a:spLocks noGrp="1"/>
          </p:cNvSpPr>
          <p:nvPr>
            <p:ph type="body" sz="quarter" idx="18" hasCustomPrompt="1"/>
          </p:nvPr>
        </p:nvSpPr>
        <p:spPr>
          <a:xfrm>
            <a:off x="623397" y="1196980"/>
            <a:ext cx="6193332" cy="439260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rtlCol="0" anchor="t" anchorCtr="0">
            <a:normAutofit/>
          </a:bodyPr>
          <a:lstStyle>
            <a:lvl1pPr>
              <a:defRPr lang="en-GB" dirty="0" smtClean="0">
                <a:solidFill>
                  <a:schemeClr val="tx1"/>
                </a:solidFill>
              </a:defRPr>
            </a:lvl1pPr>
            <a:lvl2pPr>
              <a:defRPr lang="en-GB" dirty="0" smtClean="0"/>
            </a:lvl2pPr>
            <a:lvl3pPr>
              <a:defRPr lang="en-GB" dirty="0" smtClean="0"/>
            </a:lvl3pPr>
            <a:lvl4pPr>
              <a:defRPr lang="en-GB" dirty="0"/>
            </a:lvl4pPr>
          </a:lstStyle>
          <a:p>
            <a:pPr lvl="0">
              <a:buClr>
                <a:schemeClr val="bg2"/>
              </a:buClr>
            </a:pPr>
            <a:r>
              <a:rPr lang="en-GB" sz="2000" dirty="0"/>
              <a:t>Text Here</a:t>
            </a:r>
          </a:p>
          <a:p>
            <a:pPr lvl="1">
              <a:buClr>
                <a:schemeClr val="bg2"/>
              </a:buClr>
            </a:pPr>
            <a:r>
              <a:rPr lang="en-GB" dirty="0"/>
              <a:t>Text Here</a:t>
            </a:r>
          </a:p>
          <a:p>
            <a:pPr lvl="2">
              <a:buClr>
                <a:schemeClr val="bg2"/>
              </a:buClr>
            </a:pPr>
            <a:r>
              <a:rPr lang="en-GB" dirty="0"/>
              <a:t>Text Here</a:t>
            </a:r>
          </a:p>
          <a:p>
            <a:pPr lvl="3">
              <a:buClr>
                <a:schemeClr val="bg2"/>
              </a:buClr>
            </a:pPr>
            <a:r>
              <a:rPr lang="en-GB" dirty="0"/>
              <a:t>Text Here</a:t>
            </a:r>
          </a:p>
        </p:txBody>
      </p:sp>
      <p:sp>
        <p:nvSpPr>
          <p:cNvPr id="2" name="Title 1"/>
          <p:cNvSpPr>
            <a:spLocks noGrp="1"/>
          </p:cNvSpPr>
          <p:nvPr>
            <p:ph type="title"/>
          </p:nvPr>
        </p:nvSpPr>
        <p:spPr>
          <a:xfrm>
            <a:off x="623395" y="541719"/>
            <a:ext cx="6193330" cy="432048"/>
          </a:xfrm>
        </p:spPr>
        <p:txBody>
          <a:bodyPr/>
          <a:lstStyle/>
          <a:p>
            <a:r>
              <a:rPr lang="en-US"/>
              <a:t>Click to edit Master title style</a:t>
            </a:r>
          </a:p>
        </p:txBody>
      </p:sp>
    </p:spTree>
    <p:extLst>
      <p:ext uri="{BB962C8B-B14F-4D97-AF65-F5344CB8AC3E}">
        <p14:creationId xmlns:p14="http://schemas.microsoft.com/office/powerpoint/2010/main" val="1917367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8" name="Rectangle 7"/>
          <p:cNvSpPr/>
          <p:nvPr userDrawn="1"/>
        </p:nvSpPr>
        <p:spPr>
          <a:xfrm>
            <a:off x="-11310" y="332656"/>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Project branding-Flag Le</a:t>
            </a:r>
          </a:p>
        </p:txBody>
      </p:sp>
      <p:sp>
        <p:nvSpPr>
          <p:cNvPr id="5" name="Text Placeholder 4"/>
          <p:cNvSpPr>
            <a:spLocks noGrp="1"/>
          </p:cNvSpPr>
          <p:nvPr>
            <p:ph type="body" sz="quarter" idx="10" hasCustomPrompt="1"/>
          </p:nvPr>
        </p:nvSpPr>
        <p:spPr>
          <a:xfrm>
            <a:off x="5120006" y="1440766"/>
            <a:ext cx="2845716" cy="368300"/>
          </a:xfrm>
          <a:prstGeom prst="rect">
            <a:avLst/>
          </a:prstGeom>
        </p:spPr>
        <p:txBody>
          <a:bodyPr/>
          <a:lstStyle>
            <a:lvl1pPr marL="0" indent="0" algn="ctr">
              <a:buNone/>
              <a:defRPr sz="2000">
                <a:solidFill>
                  <a:schemeClr val="bg2"/>
                </a:solidFill>
              </a:defRPr>
            </a:lvl1pPr>
          </a:lstStyle>
          <a:p>
            <a:pPr lvl="0"/>
            <a:r>
              <a:rPr lang="en-GB" dirty="0"/>
              <a:t>Supported by:</a:t>
            </a:r>
          </a:p>
        </p:txBody>
      </p:sp>
      <p:sp>
        <p:nvSpPr>
          <p:cNvPr id="17" name="Freeform 16"/>
          <p:cNvSpPr>
            <a:spLocks/>
          </p:cNvSpPr>
          <p:nvPr/>
        </p:nvSpPr>
        <p:spPr bwMode="auto">
          <a:xfrm>
            <a:off x="1938757" y="0"/>
            <a:ext cx="9208214" cy="6858000"/>
          </a:xfrm>
          <a:custGeom>
            <a:avLst/>
            <a:gdLst>
              <a:gd name="connsiteX0" fmla="*/ 0 w 9208214"/>
              <a:gd name="connsiteY0" fmla="*/ 3451989 h 6858000"/>
              <a:gd name="connsiteX1" fmla="*/ 256911 w 9208214"/>
              <a:gd name="connsiteY1" fmla="*/ 3451989 h 6858000"/>
              <a:gd name="connsiteX2" fmla="*/ 1840424 w 9208214"/>
              <a:gd name="connsiteY2" fmla="*/ 6813426 h 6858000"/>
              <a:gd name="connsiteX3" fmla="*/ 1897147 w 9208214"/>
              <a:gd name="connsiteY3" fmla="*/ 6858000 h 6858000"/>
              <a:gd name="connsiteX4" fmla="*/ 1511414 w 9208214"/>
              <a:gd name="connsiteY4" fmla="*/ 6858000 h 6858000"/>
              <a:gd name="connsiteX5" fmla="*/ 1510364 w 9208214"/>
              <a:gd name="connsiteY5" fmla="*/ 6857092 h 6858000"/>
              <a:gd name="connsiteX6" fmla="*/ 0 w 9208214"/>
              <a:gd name="connsiteY6" fmla="*/ 3451989 h 6858000"/>
              <a:gd name="connsiteX7" fmla="*/ 7276793 w 9208214"/>
              <a:gd name="connsiteY7" fmla="*/ 0 h 6858000"/>
              <a:gd name="connsiteX8" fmla="*/ 7650264 w 9208214"/>
              <a:gd name="connsiteY8" fmla="*/ 0 h 6858000"/>
              <a:gd name="connsiteX9" fmla="*/ 7695823 w 9208214"/>
              <a:gd name="connsiteY9" fmla="*/ 39490 h 6858000"/>
              <a:gd name="connsiteX10" fmla="*/ 9208214 w 9208214"/>
              <a:gd name="connsiteY10" fmla="*/ 3451989 h 6858000"/>
              <a:gd name="connsiteX11" fmla="*/ 7695823 w 9208214"/>
              <a:gd name="connsiteY11" fmla="*/ 6857092 h 6858000"/>
              <a:gd name="connsiteX12" fmla="*/ 7694771 w 9208214"/>
              <a:gd name="connsiteY12" fmla="*/ 6858000 h 6858000"/>
              <a:gd name="connsiteX13" fmla="*/ 7319219 w 9208214"/>
              <a:gd name="connsiteY13" fmla="*/ 6858000 h 6858000"/>
              <a:gd name="connsiteX14" fmla="*/ 7381312 w 9208214"/>
              <a:gd name="connsiteY14" fmla="*/ 6809057 h 6858000"/>
              <a:gd name="connsiteX15" fmla="*/ 8964825 w 9208214"/>
              <a:gd name="connsiteY15" fmla="*/ 3451989 h 6858000"/>
              <a:gd name="connsiteX16" fmla="*/ 7381312 w 9208214"/>
              <a:gd name="connsiteY16" fmla="*/ 825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08214" h="6858000">
                <a:moveTo>
                  <a:pt x="0" y="3451989"/>
                </a:moveTo>
                <a:cubicBezTo>
                  <a:pt x="0" y="3451989"/>
                  <a:pt x="0" y="3451989"/>
                  <a:pt x="256911" y="3451989"/>
                </a:cubicBezTo>
                <a:cubicBezTo>
                  <a:pt x="256911" y="4806241"/>
                  <a:pt x="872989" y="6014986"/>
                  <a:pt x="1840424" y="6813426"/>
                </a:cubicBezTo>
                <a:lnTo>
                  <a:pt x="1897147" y="6858000"/>
                </a:lnTo>
                <a:lnTo>
                  <a:pt x="1511414" y="6858000"/>
                </a:lnTo>
                <a:lnTo>
                  <a:pt x="1510364" y="6857092"/>
                </a:lnTo>
                <a:cubicBezTo>
                  <a:pt x="583872" y="6016307"/>
                  <a:pt x="0" y="4802859"/>
                  <a:pt x="0" y="3451989"/>
                </a:cubicBezTo>
                <a:close/>
                <a:moveTo>
                  <a:pt x="7276793" y="0"/>
                </a:moveTo>
                <a:lnTo>
                  <a:pt x="7650264" y="0"/>
                </a:lnTo>
                <a:lnTo>
                  <a:pt x="7695823" y="39490"/>
                </a:lnTo>
                <a:cubicBezTo>
                  <a:pt x="8624342" y="883854"/>
                  <a:pt x="9208214" y="2101119"/>
                  <a:pt x="9208214" y="3451989"/>
                </a:cubicBezTo>
                <a:cubicBezTo>
                  <a:pt x="9208214" y="4802859"/>
                  <a:pt x="8624342" y="6016307"/>
                  <a:pt x="7695823" y="6857092"/>
                </a:cubicBezTo>
                <a:lnTo>
                  <a:pt x="7694771" y="6858000"/>
                </a:lnTo>
                <a:lnTo>
                  <a:pt x="7319219" y="6858000"/>
                </a:lnTo>
                <a:lnTo>
                  <a:pt x="7381312" y="6809057"/>
                </a:lnTo>
                <a:cubicBezTo>
                  <a:pt x="8348747" y="6008329"/>
                  <a:pt x="8964825" y="4798632"/>
                  <a:pt x="8964825" y="3451989"/>
                </a:cubicBezTo>
                <a:cubicBezTo>
                  <a:pt x="8964825" y="2097738"/>
                  <a:pt x="8348747" y="884713"/>
                  <a:pt x="7381312" y="82528"/>
                </a:cubicBezTo>
                <a:close/>
              </a:path>
            </a:pathLst>
          </a:custGeom>
          <a:solidFill>
            <a:schemeClr val="tx2"/>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Calibri"/>
              <a:ea typeface="+mn-ea"/>
              <a:cs typeface="+mn-cs"/>
            </a:endParaRPr>
          </a:p>
        </p:txBody>
      </p:sp>
      <p:sp>
        <p:nvSpPr>
          <p:cNvPr id="14" name="Freeform 13"/>
          <p:cNvSpPr>
            <a:spLocks/>
          </p:cNvSpPr>
          <p:nvPr/>
        </p:nvSpPr>
        <p:spPr bwMode="auto">
          <a:xfrm>
            <a:off x="2967942" y="0"/>
            <a:ext cx="6665200" cy="6858000"/>
          </a:xfrm>
          <a:custGeom>
            <a:avLst/>
            <a:gdLst>
              <a:gd name="connsiteX0" fmla="*/ 2610061 w 6665200"/>
              <a:gd name="connsiteY0" fmla="*/ 0 h 6858000"/>
              <a:gd name="connsiteX1" fmla="*/ 4534054 w 6665200"/>
              <a:gd name="connsiteY1" fmla="*/ 0 h 6858000"/>
              <a:gd name="connsiteX2" fmla="*/ 4751819 w 6665200"/>
              <a:gd name="connsiteY2" fmla="*/ 67745 h 6858000"/>
              <a:gd name="connsiteX3" fmla="*/ 6665200 w 6665200"/>
              <a:gd name="connsiteY3" fmla="*/ 1653704 h 6858000"/>
              <a:gd name="connsiteX4" fmla="*/ 6462405 w 6665200"/>
              <a:gd name="connsiteY4" fmla="*/ 1775392 h 6858000"/>
              <a:gd name="connsiteX5" fmla="*/ 3569194 w 6665200"/>
              <a:gd name="connsiteY5" fmla="*/ 112319 h 6858000"/>
              <a:gd name="connsiteX6" fmla="*/ 243355 w 6665200"/>
              <a:gd name="connsiteY6" fmla="*/ 3451986 h 6858000"/>
              <a:gd name="connsiteX7" fmla="*/ 3569194 w 6665200"/>
              <a:gd name="connsiteY7" fmla="*/ 6778133 h 6858000"/>
              <a:gd name="connsiteX8" fmla="*/ 6462405 w 6665200"/>
              <a:gd name="connsiteY8" fmla="*/ 5115059 h 6858000"/>
              <a:gd name="connsiteX9" fmla="*/ 6665200 w 6665200"/>
              <a:gd name="connsiteY9" fmla="*/ 5236748 h 6858000"/>
              <a:gd name="connsiteX10" fmla="*/ 4751819 w 6665200"/>
              <a:gd name="connsiteY10" fmla="*/ 6822706 h 6858000"/>
              <a:gd name="connsiteX11" fmla="*/ 4638367 w 6665200"/>
              <a:gd name="connsiteY11" fmla="*/ 6858000 h 6858000"/>
              <a:gd name="connsiteX12" fmla="*/ 2497192 w 6665200"/>
              <a:gd name="connsiteY12" fmla="*/ 6858000 h 6858000"/>
              <a:gd name="connsiteX13" fmla="*/ 2340920 w 6665200"/>
              <a:gd name="connsiteY13" fmla="*/ 6805210 h 6858000"/>
              <a:gd name="connsiteX14" fmla="*/ 0 w 6665200"/>
              <a:gd name="connsiteY14" fmla="*/ 3451986 h 6858000"/>
              <a:gd name="connsiteX15" fmla="*/ 2506837 w 6665200"/>
              <a:gd name="connsiteY15" fmla="*/ 292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65200" h="6858000">
                <a:moveTo>
                  <a:pt x="2610061" y="0"/>
                </a:moveTo>
                <a:lnTo>
                  <a:pt x="4534054" y="0"/>
                </a:lnTo>
                <a:lnTo>
                  <a:pt x="4751819" y="67745"/>
                </a:lnTo>
                <a:cubicBezTo>
                  <a:pt x="5566673" y="351153"/>
                  <a:pt x="6246935" y="919349"/>
                  <a:pt x="6665200" y="1653704"/>
                </a:cubicBezTo>
                <a:cubicBezTo>
                  <a:pt x="6665200" y="1653704"/>
                  <a:pt x="6665200" y="1653704"/>
                  <a:pt x="6462405" y="1775392"/>
                </a:cubicBezTo>
                <a:cubicBezTo>
                  <a:pt x="5881059" y="788365"/>
                  <a:pt x="4799485" y="112319"/>
                  <a:pt x="3569194" y="112319"/>
                </a:cubicBezTo>
                <a:cubicBezTo>
                  <a:pt x="1730519" y="112319"/>
                  <a:pt x="243355" y="1613141"/>
                  <a:pt x="243355" y="3451986"/>
                </a:cubicBezTo>
                <a:cubicBezTo>
                  <a:pt x="243355" y="5290831"/>
                  <a:pt x="1730519" y="6778133"/>
                  <a:pt x="3569194" y="6778133"/>
                </a:cubicBezTo>
                <a:cubicBezTo>
                  <a:pt x="4799485" y="6778133"/>
                  <a:pt x="5881059" y="6102087"/>
                  <a:pt x="6462405" y="5115059"/>
                </a:cubicBezTo>
                <a:cubicBezTo>
                  <a:pt x="6462405" y="5115059"/>
                  <a:pt x="6462405" y="5115059"/>
                  <a:pt x="6665200" y="5236748"/>
                </a:cubicBezTo>
                <a:cubicBezTo>
                  <a:pt x="6246935" y="5971103"/>
                  <a:pt x="5566673" y="6539298"/>
                  <a:pt x="4751819" y="6822706"/>
                </a:cubicBezTo>
                <a:lnTo>
                  <a:pt x="4638367" y="6858000"/>
                </a:lnTo>
                <a:lnTo>
                  <a:pt x="2497192" y="6858000"/>
                </a:lnTo>
                <a:lnTo>
                  <a:pt x="2340920" y="6805210"/>
                </a:lnTo>
                <a:cubicBezTo>
                  <a:pt x="973708" y="6305376"/>
                  <a:pt x="0" y="4994216"/>
                  <a:pt x="0" y="3451986"/>
                </a:cubicBezTo>
                <a:cubicBezTo>
                  <a:pt x="0" y="1837081"/>
                  <a:pt x="1053162" y="481028"/>
                  <a:pt x="2506837" y="29282"/>
                </a:cubicBezTo>
                <a:close/>
              </a:path>
            </a:pathLst>
          </a:custGeom>
          <a:solidFill>
            <a:schemeClr val="bg2"/>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Calibri"/>
              <a:ea typeface="+mn-ea"/>
              <a:cs typeface="+mn-cs"/>
            </a:endParaRPr>
          </a:p>
        </p:txBody>
      </p:sp>
      <p:pic>
        <p:nvPicPr>
          <p:cNvPr id="9" name="LOGO"/>
          <p:cNvPicPr>
            <a:picLocks noChangeAspect="1"/>
          </p:cNvPicPr>
          <p:nvPr userDrawn="1"/>
        </p:nvPicPr>
        <p:blipFill>
          <a:blip r:embed="rId2" cstate="print"/>
          <a:stretch>
            <a:fillRect/>
          </a:stretch>
        </p:blipFill>
        <p:spPr>
          <a:xfrm>
            <a:off x="4367808" y="2564904"/>
            <a:ext cx="4732164" cy="1315023"/>
          </a:xfrm>
          <a:prstGeom prst="rect">
            <a:avLst/>
          </a:prstGeom>
        </p:spPr>
      </p:pic>
      <p:pic>
        <p:nvPicPr>
          <p:cNvPr id="3" name="Picture 2">
            <a:extLst>
              <a:ext uri="{FF2B5EF4-FFF2-40B4-BE49-F238E27FC236}">
                <a16:creationId xmlns:a16="http://schemas.microsoft.com/office/drawing/2014/main" id="{8EFAE5EA-DDFA-0142-BE9A-819660BE035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11824" y="4581128"/>
            <a:ext cx="5282342" cy="471287"/>
          </a:xfrm>
          <a:prstGeom prst="rect">
            <a:avLst/>
          </a:prstGeom>
        </p:spPr>
      </p:pic>
    </p:spTree>
    <p:extLst>
      <p:ext uri="{BB962C8B-B14F-4D97-AF65-F5344CB8AC3E}">
        <p14:creationId xmlns:p14="http://schemas.microsoft.com/office/powerpoint/2010/main" val="2973762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GREEN_EMPTY SLIDE TITLE ONLY">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52254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GREEN_Logo SLIDE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83625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lor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pic>
        <p:nvPicPr>
          <p:cNvPr id="5" name="LOGO WHITE"/>
          <p:cNvPicPr>
            <a:picLocks noChangeAspect="1"/>
          </p:cNvPicPr>
          <p:nvPr userDrawn="1"/>
        </p:nvPicPr>
        <p:blipFill>
          <a:blip r:embed="rId2" cstate="print"/>
          <a:stretch>
            <a:fillRect/>
          </a:stretch>
        </p:blipFill>
        <p:spPr>
          <a:xfrm>
            <a:off x="335360" y="6012983"/>
            <a:ext cx="2113052" cy="591483"/>
          </a:xfrm>
          <a:prstGeom prst="rect">
            <a:avLst/>
          </a:prstGeom>
        </p:spPr>
      </p:pic>
    </p:spTree>
    <p:extLst>
      <p:ext uri="{BB962C8B-B14F-4D97-AF65-F5344CB8AC3E}">
        <p14:creationId xmlns:p14="http://schemas.microsoft.com/office/powerpoint/2010/main" val="4258525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Color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userDrawn="1"/>
        </p:nvSpPr>
        <p:spPr>
          <a:xfrm>
            <a:off x="0" y="0"/>
            <a:ext cx="12192000" cy="6858000"/>
          </a:xfrm>
          <a:prstGeom prst="rect">
            <a:avLst/>
          </a:prstGeom>
          <a:gradFill flip="none" rotWithShape="1">
            <a:gsLst>
              <a:gs pos="0">
                <a:srgbClr val="00307F">
                  <a:alpha val="86000"/>
                </a:srgbClr>
              </a:gs>
              <a:gs pos="100000">
                <a:srgbClr val="00307F">
                  <a:alpha val="0"/>
                </a:srgbClr>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pic>
        <p:nvPicPr>
          <p:cNvPr id="5" name="LOGO WHITE"/>
          <p:cNvPicPr>
            <a:picLocks noChangeAspect="1"/>
          </p:cNvPicPr>
          <p:nvPr userDrawn="1"/>
        </p:nvPicPr>
        <p:blipFill>
          <a:blip r:embed="rId3" cstate="print"/>
          <a:stretch>
            <a:fillRect/>
          </a:stretch>
        </p:blipFill>
        <p:spPr>
          <a:xfrm>
            <a:off x="335360" y="6012983"/>
            <a:ext cx="2113052" cy="591483"/>
          </a:xfrm>
          <a:prstGeom prst="rect">
            <a:avLst/>
          </a:prstGeom>
        </p:spPr>
      </p:pic>
    </p:spTree>
    <p:extLst>
      <p:ext uri="{BB962C8B-B14F-4D97-AF65-F5344CB8AC3E}">
        <p14:creationId xmlns:p14="http://schemas.microsoft.com/office/powerpoint/2010/main" val="4259866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OTALEMPTY">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036243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Text Slide">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525864E2-0DB5-854E-8327-1380A4E284D6}"/>
              </a:ext>
            </a:extLst>
          </p:cNvPr>
          <p:cNvSpPr>
            <a:spLocks noGrp="1"/>
          </p:cNvSpPr>
          <p:nvPr>
            <p:ph type="body" sz="quarter" idx="16" hasCustomPrompt="1"/>
            <p:custDataLst>
              <p:tags r:id="rId1"/>
            </p:custDataLst>
          </p:nvPr>
        </p:nvSpPr>
        <p:spPr>
          <a:xfrm>
            <a:off x="359999" y="1080000"/>
            <a:ext cx="8140533" cy="439260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0" rIns="0" bIns="0" rtlCol="0" anchor="t" anchorCtr="0">
            <a:normAutofit/>
          </a:bodyPr>
          <a:lstStyle>
            <a:lvl1pPr marL="0" indent="0">
              <a:buFont typeface="Arial" panose="020B0604020202020204" pitchFamily="34" charset="0"/>
              <a:buNone/>
              <a:defRPr lang="en-GB" sz="2000" dirty="0" smtClean="0">
                <a:solidFill>
                  <a:schemeClr val="tx1"/>
                </a:solidFill>
              </a:defRPr>
            </a:lvl1pPr>
            <a:lvl2pPr>
              <a:defRPr lang="en-GB" sz="2000" dirty="0" smtClean="0"/>
            </a:lvl2pPr>
            <a:lvl3pPr>
              <a:defRPr lang="en-GB" sz="2000" dirty="0"/>
            </a:lvl3pPr>
            <a:lvl4pPr>
              <a:defRPr lang="en-GB" sz="2000" dirty="0" smtClean="0"/>
            </a:lvl4pPr>
          </a:lstStyle>
          <a:p>
            <a:r>
              <a:rPr lang="en-GB" dirty="0"/>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dirty="0"/>
              <a:t>First level bullet point</a:t>
            </a:r>
          </a:p>
        </p:txBody>
      </p:sp>
      <p:sp>
        <p:nvSpPr>
          <p:cNvPr id="2" name="Title 1">
            <a:extLst>
              <a:ext uri="{FF2B5EF4-FFF2-40B4-BE49-F238E27FC236}">
                <a16:creationId xmlns:a16="http://schemas.microsoft.com/office/drawing/2014/main" id="{60BEAB9A-C2CB-154B-BD70-EB5A0FBB1F58}"/>
              </a:ext>
            </a:extLst>
          </p:cNvPr>
          <p:cNvSpPr>
            <a:spLocks noGrp="1"/>
          </p:cNvSpPr>
          <p:nvPr>
            <p:ph type="title" hasCustomPrompt="1"/>
          </p:nvPr>
        </p:nvSpPr>
        <p:spPr/>
        <p:txBody>
          <a:bodyPr/>
          <a:lstStyle>
            <a:lvl1pPr>
              <a:defRPr cap="all" baseline="0"/>
            </a:lvl1pPr>
          </a:lstStyle>
          <a:p>
            <a:r>
              <a:rPr lang="en-GB" dirty="0"/>
              <a:t>TITLE</a:t>
            </a:r>
            <a:endParaRPr lang="en-US" dirty="0"/>
          </a:p>
        </p:txBody>
      </p:sp>
      <p:sp>
        <p:nvSpPr>
          <p:cNvPr id="3" name="Slide Number Placeholder 2">
            <a:extLst>
              <a:ext uri="{FF2B5EF4-FFF2-40B4-BE49-F238E27FC236}">
                <a16:creationId xmlns:a16="http://schemas.microsoft.com/office/drawing/2014/main" id="{964740DF-9074-B642-BB75-E02E13F5F57D}"/>
              </a:ext>
            </a:extLst>
          </p:cNvPr>
          <p:cNvSpPr>
            <a:spLocks noGrp="1"/>
          </p:cNvSpPr>
          <p:nvPr>
            <p:ph type="sldNum" sz="quarter" idx="17"/>
          </p:nvPr>
        </p:nvSpPr>
        <p:spPr/>
        <p:txBody>
          <a:bodyPr/>
          <a:lstStyle/>
          <a:p>
            <a:fld id="{28A3D32B-9EE4-634E-8394-5B7C42BAEC12}" type="slidenum">
              <a:rPr lang="en-US" smtClean="0"/>
              <a:t>‹#›</a:t>
            </a:fld>
            <a:endParaRPr lang="en-US"/>
          </a:p>
        </p:txBody>
      </p:sp>
    </p:spTree>
    <p:extLst>
      <p:ext uri="{BB962C8B-B14F-4D97-AF65-F5344CB8AC3E}">
        <p14:creationId xmlns:p14="http://schemas.microsoft.com/office/powerpoint/2010/main" val="19194017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pic>
        <p:nvPicPr>
          <p:cNvPr id="4" name="Immagin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4056" y="6286501"/>
            <a:ext cx="6604000" cy="571500"/>
          </a:xfrm>
          <a:prstGeom prst="rect">
            <a:avLst/>
          </a:prstGeom>
        </p:spPr>
      </p:pic>
      <p:pic>
        <p:nvPicPr>
          <p:cNvPr id="7" name="Immagine 6"/>
          <p:cNvPicPr>
            <a:picLocks noChangeAspect="1"/>
          </p:cNvPicPr>
          <p:nvPr userDrawn="1"/>
        </p:nvPicPr>
        <p:blipFill>
          <a:blip r:embed="rId3" cstate="print"/>
          <a:stretch>
            <a:fillRect/>
          </a:stretch>
        </p:blipFill>
        <p:spPr>
          <a:xfrm>
            <a:off x="10704512" y="6144893"/>
            <a:ext cx="1076621" cy="680579"/>
          </a:xfrm>
          <a:prstGeom prst="rect">
            <a:avLst/>
          </a:prstGeom>
          <a:noFill/>
          <a:ln cap="flat">
            <a:noFill/>
          </a:ln>
        </p:spPr>
      </p:pic>
      <p:pic>
        <p:nvPicPr>
          <p:cNvPr id="5" name="Immagin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32171" y="6253136"/>
            <a:ext cx="2400267" cy="543811"/>
          </a:xfrm>
          <a:prstGeom prst="rect">
            <a:avLst/>
          </a:prstGeom>
        </p:spPr>
      </p:pic>
    </p:spTree>
    <p:extLst>
      <p:ext uri="{BB962C8B-B14F-4D97-AF65-F5344CB8AC3E}">
        <p14:creationId xmlns:p14="http://schemas.microsoft.com/office/powerpoint/2010/main" val="184998849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_Diapositiva titolo">
    <p:spTree>
      <p:nvGrpSpPr>
        <p:cNvPr id="1" name=""/>
        <p:cNvGrpSpPr/>
        <p:nvPr/>
      </p:nvGrpSpPr>
      <p:grpSpPr>
        <a:xfrm>
          <a:off x="0" y="0"/>
          <a:ext cx="0" cy="0"/>
          <a:chOff x="0" y="0"/>
          <a:chExt cx="0" cy="0"/>
        </a:xfrm>
      </p:grpSpPr>
      <p:pic>
        <p:nvPicPr>
          <p:cNvPr id="7" name="Immagin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4056" y="6286501"/>
            <a:ext cx="6604000" cy="571500"/>
          </a:xfrm>
          <a:prstGeom prst="rect">
            <a:avLst/>
          </a:prstGeom>
        </p:spPr>
      </p:pic>
      <p:pic>
        <p:nvPicPr>
          <p:cNvPr id="4" name="Immagine 3"/>
          <p:cNvPicPr>
            <a:picLocks noChangeAspect="1"/>
          </p:cNvPicPr>
          <p:nvPr userDrawn="1"/>
        </p:nvPicPr>
        <p:blipFill>
          <a:blip r:embed="rId3" cstate="print"/>
          <a:stretch>
            <a:fillRect/>
          </a:stretch>
        </p:blipFill>
        <p:spPr>
          <a:xfrm>
            <a:off x="10704512" y="6144893"/>
            <a:ext cx="1076621" cy="680579"/>
          </a:xfrm>
          <a:prstGeom prst="rect">
            <a:avLst/>
          </a:prstGeom>
          <a:noFill/>
          <a:ln cap="flat">
            <a:noFill/>
          </a:ln>
        </p:spPr>
      </p:pic>
      <p:pic>
        <p:nvPicPr>
          <p:cNvPr id="6" name="Immagin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40149" y="6213873"/>
            <a:ext cx="2304256" cy="522058"/>
          </a:xfrm>
          <a:prstGeom prst="rect">
            <a:avLst/>
          </a:prstGeom>
        </p:spPr>
      </p:pic>
    </p:spTree>
    <p:extLst>
      <p:ext uri="{BB962C8B-B14F-4D97-AF65-F5344CB8AC3E}">
        <p14:creationId xmlns:p14="http://schemas.microsoft.com/office/powerpoint/2010/main" val="216552004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2_Diapositiva titolo">
    <p:spTree>
      <p:nvGrpSpPr>
        <p:cNvPr id="1" name=""/>
        <p:cNvGrpSpPr/>
        <p:nvPr/>
      </p:nvGrpSpPr>
      <p:grpSpPr>
        <a:xfrm>
          <a:off x="0" y="0"/>
          <a:ext cx="0" cy="0"/>
          <a:chOff x="0" y="0"/>
          <a:chExt cx="0" cy="0"/>
        </a:xfrm>
      </p:grpSpPr>
      <p:pic>
        <p:nvPicPr>
          <p:cNvPr id="7" name="Immagin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4056" y="6286501"/>
            <a:ext cx="6604000" cy="571500"/>
          </a:xfrm>
          <a:prstGeom prst="rect">
            <a:avLst/>
          </a:prstGeom>
        </p:spPr>
      </p:pic>
      <p:pic>
        <p:nvPicPr>
          <p:cNvPr id="4" name="Immagine 3"/>
          <p:cNvPicPr>
            <a:picLocks noChangeAspect="1"/>
          </p:cNvPicPr>
          <p:nvPr userDrawn="1"/>
        </p:nvPicPr>
        <p:blipFill>
          <a:blip r:embed="rId3" cstate="print"/>
          <a:stretch>
            <a:fillRect/>
          </a:stretch>
        </p:blipFill>
        <p:spPr>
          <a:xfrm>
            <a:off x="10704512" y="6144893"/>
            <a:ext cx="1076621" cy="680579"/>
          </a:xfrm>
          <a:prstGeom prst="rect">
            <a:avLst/>
          </a:prstGeom>
          <a:noFill/>
          <a:ln cap="flat">
            <a:noFill/>
          </a:ln>
        </p:spPr>
      </p:pic>
      <p:pic>
        <p:nvPicPr>
          <p:cNvPr id="6" name="Immagin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40149" y="6213873"/>
            <a:ext cx="2304256" cy="522058"/>
          </a:xfrm>
          <a:prstGeom prst="rect">
            <a:avLst/>
          </a:prstGeom>
        </p:spPr>
      </p:pic>
    </p:spTree>
    <p:extLst>
      <p:ext uri="{BB962C8B-B14F-4D97-AF65-F5344CB8AC3E}">
        <p14:creationId xmlns:p14="http://schemas.microsoft.com/office/powerpoint/2010/main" val="230101244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3_Diapositiva titolo">
    <p:spTree>
      <p:nvGrpSpPr>
        <p:cNvPr id="1" name=""/>
        <p:cNvGrpSpPr/>
        <p:nvPr/>
      </p:nvGrpSpPr>
      <p:grpSpPr>
        <a:xfrm>
          <a:off x="0" y="0"/>
          <a:ext cx="0" cy="0"/>
          <a:chOff x="0" y="0"/>
          <a:chExt cx="0" cy="0"/>
        </a:xfrm>
      </p:grpSpPr>
      <p:pic>
        <p:nvPicPr>
          <p:cNvPr id="7" name="Immagin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4056" y="6286501"/>
            <a:ext cx="6604000" cy="571500"/>
          </a:xfrm>
          <a:prstGeom prst="rect">
            <a:avLst/>
          </a:prstGeom>
        </p:spPr>
      </p:pic>
      <p:pic>
        <p:nvPicPr>
          <p:cNvPr id="4" name="Immagine 3"/>
          <p:cNvPicPr>
            <a:picLocks noChangeAspect="1"/>
          </p:cNvPicPr>
          <p:nvPr userDrawn="1"/>
        </p:nvPicPr>
        <p:blipFill>
          <a:blip r:embed="rId3" cstate="print"/>
          <a:stretch>
            <a:fillRect/>
          </a:stretch>
        </p:blipFill>
        <p:spPr>
          <a:xfrm>
            <a:off x="10704512" y="6144893"/>
            <a:ext cx="1076621" cy="680579"/>
          </a:xfrm>
          <a:prstGeom prst="rect">
            <a:avLst/>
          </a:prstGeom>
          <a:noFill/>
          <a:ln cap="flat">
            <a:noFill/>
          </a:ln>
        </p:spPr>
      </p:pic>
      <p:pic>
        <p:nvPicPr>
          <p:cNvPr id="6" name="Immagin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40149" y="6213873"/>
            <a:ext cx="2304256" cy="522058"/>
          </a:xfrm>
          <a:prstGeom prst="rect">
            <a:avLst/>
          </a:prstGeom>
        </p:spPr>
      </p:pic>
    </p:spTree>
    <p:extLst>
      <p:ext uri="{BB962C8B-B14F-4D97-AF65-F5344CB8AC3E}">
        <p14:creationId xmlns:p14="http://schemas.microsoft.com/office/powerpoint/2010/main" val="43175706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4_Diapositiva titolo">
    <p:spTree>
      <p:nvGrpSpPr>
        <p:cNvPr id="1" name=""/>
        <p:cNvGrpSpPr/>
        <p:nvPr/>
      </p:nvGrpSpPr>
      <p:grpSpPr>
        <a:xfrm>
          <a:off x="0" y="0"/>
          <a:ext cx="0" cy="0"/>
          <a:chOff x="0" y="0"/>
          <a:chExt cx="0" cy="0"/>
        </a:xfrm>
      </p:grpSpPr>
      <p:pic>
        <p:nvPicPr>
          <p:cNvPr id="7" name="Immagin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4056" y="6286501"/>
            <a:ext cx="6604000" cy="571500"/>
          </a:xfrm>
          <a:prstGeom prst="rect">
            <a:avLst/>
          </a:prstGeom>
        </p:spPr>
      </p:pic>
      <p:pic>
        <p:nvPicPr>
          <p:cNvPr id="4" name="Immagine 3"/>
          <p:cNvPicPr>
            <a:picLocks noChangeAspect="1"/>
          </p:cNvPicPr>
          <p:nvPr userDrawn="1"/>
        </p:nvPicPr>
        <p:blipFill>
          <a:blip r:embed="rId3" cstate="print"/>
          <a:stretch>
            <a:fillRect/>
          </a:stretch>
        </p:blipFill>
        <p:spPr>
          <a:xfrm>
            <a:off x="10704512" y="6144893"/>
            <a:ext cx="1076621" cy="680579"/>
          </a:xfrm>
          <a:prstGeom prst="rect">
            <a:avLst/>
          </a:prstGeom>
          <a:noFill/>
          <a:ln cap="flat">
            <a:noFill/>
          </a:ln>
        </p:spPr>
      </p:pic>
      <p:pic>
        <p:nvPicPr>
          <p:cNvPr id="6" name="Immagin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40149" y="6213873"/>
            <a:ext cx="2304256" cy="522058"/>
          </a:xfrm>
          <a:prstGeom prst="rect">
            <a:avLst/>
          </a:prstGeom>
        </p:spPr>
      </p:pic>
    </p:spTree>
    <p:extLst>
      <p:ext uri="{BB962C8B-B14F-4D97-AF65-F5344CB8AC3E}">
        <p14:creationId xmlns:p14="http://schemas.microsoft.com/office/powerpoint/2010/main" val="256866062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5_Diapositiva titolo">
    <p:spTree>
      <p:nvGrpSpPr>
        <p:cNvPr id="1" name=""/>
        <p:cNvGrpSpPr/>
        <p:nvPr/>
      </p:nvGrpSpPr>
      <p:grpSpPr>
        <a:xfrm>
          <a:off x="0" y="0"/>
          <a:ext cx="0" cy="0"/>
          <a:chOff x="0" y="0"/>
          <a:chExt cx="0" cy="0"/>
        </a:xfrm>
      </p:grpSpPr>
      <p:pic>
        <p:nvPicPr>
          <p:cNvPr id="7" name="Immagin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4056" y="6286501"/>
            <a:ext cx="6604000" cy="571500"/>
          </a:xfrm>
          <a:prstGeom prst="rect">
            <a:avLst/>
          </a:prstGeom>
        </p:spPr>
      </p:pic>
      <p:pic>
        <p:nvPicPr>
          <p:cNvPr id="4" name="Immagine 3"/>
          <p:cNvPicPr>
            <a:picLocks noChangeAspect="1"/>
          </p:cNvPicPr>
          <p:nvPr userDrawn="1"/>
        </p:nvPicPr>
        <p:blipFill>
          <a:blip r:embed="rId3" cstate="print"/>
          <a:stretch>
            <a:fillRect/>
          </a:stretch>
        </p:blipFill>
        <p:spPr>
          <a:xfrm>
            <a:off x="10704512" y="6144893"/>
            <a:ext cx="1076621" cy="680579"/>
          </a:xfrm>
          <a:prstGeom prst="rect">
            <a:avLst/>
          </a:prstGeom>
          <a:noFill/>
          <a:ln cap="flat">
            <a:noFill/>
          </a:ln>
        </p:spPr>
      </p:pic>
      <p:pic>
        <p:nvPicPr>
          <p:cNvPr id="6" name="Immagin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40149" y="6213873"/>
            <a:ext cx="2304256" cy="522058"/>
          </a:xfrm>
          <a:prstGeom prst="rect">
            <a:avLst/>
          </a:prstGeom>
        </p:spPr>
      </p:pic>
    </p:spTree>
    <p:extLst>
      <p:ext uri="{BB962C8B-B14F-4D97-AF65-F5344CB8AC3E}">
        <p14:creationId xmlns:p14="http://schemas.microsoft.com/office/powerpoint/2010/main" val="2044399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_Width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2AF0183-137C-0240-A849-C7500AF6AFBE}"/>
              </a:ext>
            </a:extLst>
          </p:cNvPr>
          <p:cNvSpPr>
            <a:spLocks noGrp="1"/>
          </p:cNvSpPr>
          <p:nvPr>
            <p:ph type="body" sz="quarter" idx="18" hasCustomPrompt="1"/>
          </p:nvPr>
        </p:nvSpPr>
        <p:spPr>
          <a:xfrm>
            <a:off x="360000" y="1080000"/>
            <a:ext cx="11510008" cy="439260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0" rIns="0" bIns="0" rtlCol="0" anchor="t" anchorCtr="0">
            <a:normAutofit/>
          </a:bodyPr>
          <a:lstStyle>
            <a:lvl1pPr marL="0" indent="0">
              <a:buFont typeface="Arial" panose="020B0604020202020204" pitchFamily="34" charset="0"/>
              <a:buNone/>
              <a:defRPr lang="en-GB" sz="2000" dirty="0">
                <a:solidFill>
                  <a:schemeClr val="tx1"/>
                </a:solidFill>
              </a:defRPr>
            </a:lvl1pPr>
            <a:lvl2pPr>
              <a:defRPr lang="en-GB" sz="2000" dirty="0" smtClean="0"/>
            </a:lvl2pPr>
            <a:lvl3pPr>
              <a:defRPr lang="en-GB" sz="2000" dirty="0" smtClean="0"/>
            </a:lvl3pPr>
            <a:lvl4pPr>
              <a:defRPr lang="en-GB" sz="2000" dirty="0" smtClean="0"/>
            </a:lvl4pPr>
          </a:lstStyle>
          <a:p>
            <a:r>
              <a:rPr lang="en-GB" dirty="0"/>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dirty="0"/>
              <a:t>First level bullet point</a:t>
            </a:r>
          </a:p>
        </p:txBody>
      </p:sp>
      <p:sp>
        <p:nvSpPr>
          <p:cNvPr id="6" name="Title Placeholder 2">
            <a:extLst>
              <a:ext uri="{FF2B5EF4-FFF2-40B4-BE49-F238E27FC236}">
                <a16:creationId xmlns:a16="http://schemas.microsoft.com/office/drawing/2014/main" id="{B2840450-2944-8D42-AF64-5D110D3CD9CF}"/>
              </a:ext>
            </a:extLst>
          </p:cNvPr>
          <p:cNvSpPr>
            <a:spLocks noGrp="1"/>
          </p:cNvSpPr>
          <p:nvPr>
            <p:ph type="title" hasCustomPrompt="1"/>
          </p:nvPr>
        </p:nvSpPr>
        <p:spPr>
          <a:xfrm>
            <a:off x="360000" y="216000"/>
            <a:ext cx="11510008" cy="492443"/>
          </a:xfrm>
          <a:prstGeom prst="rect">
            <a:avLst/>
          </a:prstGeom>
        </p:spPr>
        <p:txBody>
          <a:bodyPr vert="horz" lIns="0" tIns="0" rIns="0" bIns="0" rtlCol="0" anchor="t" anchorCtr="0">
            <a:normAutofit/>
          </a:bodyPr>
          <a:lstStyle/>
          <a:p>
            <a:r>
              <a:rPr lang="en-US" dirty="0"/>
              <a:t>TITLE</a:t>
            </a:r>
            <a:endParaRPr lang="en-GB" dirty="0"/>
          </a:p>
        </p:txBody>
      </p:sp>
      <p:sp>
        <p:nvSpPr>
          <p:cNvPr id="2" name="Slide Number Placeholder 1">
            <a:extLst>
              <a:ext uri="{FF2B5EF4-FFF2-40B4-BE49-F238E27FC236}">
                <a16:creationId xmlns:a16="http://schemas.microsoft.com/office/drawing/2014/main" id="{47C8DEEE-6B2C-884B-907C-0BC6929126E9}"/>
              </a:ext>
            </a:extLst>
          </p:cNvPr>
          <p:cNvSpPr>
            <a:spLocks noGrp="1"/>
          </p:cNvSpPr>
          <p:nvPr>
            <p:ph type="sldNum" sz="quarter" idx="19"/>
          </p:nvPr>
        </p:nvSpPr>
        <p:spPr/>
        <p:txBody>
          <a:bodyPr/>
          <a:lstStyle/>
          <a:p>
            <a:fld id="{28A3D32B-9EE4-634E-8394-5B7C42BAEC12}" type="slidenum">
              <a:rPr lang="en-US" smtClean="0"/>
              <a:t>‹#›</a:t>
            </a:fld>
            <a:endParaRPr lang="en-US"/>
          </a:p>
        </p:txBody>
      </p:sp>
    </p:spTree>
    <p:extLst>
      <p:ext uri="{BB962C8B-B14F-4D97-AF65-F5344CB8AC3E}">
        <p14:creationId xmlns:p14="http://schemas.microsoft.com/office/powerpoint/2010/main" val="2627806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ue Text Box and Image">
    <p:spTree>
      <p:nvGrpSpPr>
        <p:cNvPr id="1" name=""/>
        <p:cNvGrpSpPr/>
        <p:nvPr/>
      </p:nvGrpSpPr>
      <p:grpSpPr>
        <a:xfrm>
          <a:off x="0" y="0"/>
          <a:ext cx="0" cy="0"/>
          <a:chOff x="0" y="0"/>
          <a:chExt cx="0" cy="0"/>
        </a:xfrm>
      </p:grpSpPr>
      <p:sp>
        <p:nvSpPr>
          <p:cNvPr id="4" name="Title Placeholder 2">
            <a:extLst>
              <a:ext uri="{FF2B5EF4-FFF2-40B4-BE49-F238E27FC236}">
                <a16:creationId xmlns:a16="http://schemas.microsoft.com/office/drawing/2014/main" id="{9EA40622-ADD7-E14B-B1F0-E55544184C39}"/>
              </a:ext>
            </a:extLst>
          </p:cNvPr>
          <p:cNvSpPr>
            <a:spLocks noGrp="1"/>
          </p:cNvSpPr>
          <p:nvPr>
            <p:ph type="title" hasCustomPrompt="1"/>
          </p:nvPr>
        </p:nvSpPr>
        <p:spPr>
          <a:xfrm>
            <a:off x="360000" y="216000"/>
            <a:ext cx="11510008" cy="492443"/>
          </a:xfrm>
          <a:prstGeom prst="rect">
            <a:avLst/>
          </a:prstGeom>
        </p:spPr>
        <p:txBody>
          <a:bodyPr vert="horz" lIns="0" tIns="0" rIns="0" bIns="0" rtlCol="0" anchor="t" anchorCtr="0">
            <a:normAutofit/>
          </a:bodyPr>
          <a:lstStyle/>
          <a:p>
            <a:r>
              <a:rPr lang="en-US" dirty="0"/>
              <a:t>TITLE</a:t>
            </a:r>
            <a:endParaRPr lang="en-GB" dirty="0"/>
          </a:p>
        </p:txBody>
      </p:sp>
      <p:sp>
        <p:nvSpPr>
          <p:cNvPr id="5" name="Picture Placeholder 24">
            <a:extLst>
              <a:ext uri="{FF2B5EF4-FFF2-40B4-BE49-F238E27FC236}">
                <a16:creationId xmlns:a16="http://schemas.microsoft.com/office/drawing/2014/main" id="{C017F956-2127-B047-9B2A-DA5BB1AFFDC7}"/>
              </a:ext>
            </a:extLst>
          </p:cNvPr>
          <p:cNvSpPr>
            <a:spLocks noGrp="1"/>
          </p:cNvSpPr>
          <p:nvPr>
            <p:ph type="pic" sz="quarter" idx="15"/>
          </p:nvPr>
        </p:nvSpPr>
        <p:spPr>
          <a:xfrm>
            <a:off x="8197599" y="1080000"/>
            <a:ext cx="3600401" cy="4392836"/>
          </a:xfrm>
          <a:prstGeom prst="round2DiagRect">
            <a:avLst>
              <a:gd name="adj1" fmla="val 0"/>
              <a:gd name="adj2" fmla="val 9482"/>
            </a:avLst>
          </a:prstGeom>
        </p:spPr>
        <p:txBody>
          <a:bodyPr/>
          <a:lstStyle>
            <a:lvl1pPr marL="0" indent="0">
              <a:buNone/>
              <a:defRPr sz="1600"/>
            </a:lvl1pPr>
          </a:lstStyle>
          <a:p>
            <a:r>
              <a:rPr lang="en-US"/>
              <a:t>Click icon to add picture</a:t>
            </a:r>
            <a:endParaRPr lang="en-GB" dirty="0"/>
          </a:p>
        </p:txBody>
      </p:sp>
      <p:sp>
        <p:nvSpPr>
          <p:cNvPr id="7" name="Text Placeholder 4">
            <a:extLst>
              <a:ext uri="{FF2B5EF4-FFF2-40B4-BE49-F238E27FC236}">
                <a16:creationId xmlns:a16="http://schemas.microsoft.com/office/drawing/2014/main" id="{D66140D5-5CE0-F14A-ACE3-A9EA6FA68B6B}"/>
              </a:ext>
            </a:extLst>
          </p:cNvPr>
          <p:cNvSpPr>
            <a:spLocks noGrp="1"/>
          </p:cNvSpPr>
          <p:nvPr>
            <p:ph type="body" sz="quarter" idx="16" hasCustomPrompt="1"/>
            <p:custDataLst>
              <p:tags r:id="rId1"/>
            </p:custDataLst>
          </p:nvPr>
        </p:nvSpPr>
        <p:spPr>
          <a:xfrm>
            <a:off x="359999" y="1080000"/>
            <a:ext cx="7585121" cy="4406400"/>
          </a:xfrm>
          <a:prstGeom prst="round2DiagRect">
            <a:avLst>
              <a:gd name="adj1" fmla="val 0"/>
              <a:gd name="adj2" fmla="val 8708"/>
            </a:avLst>
          </a:prstGeom>
          <a:solidFill>
            <a:schemeClr val="tx2"/>
          </a:solidFill>
          <a:ln/>
        </p:spPr>
        <p:txBody>
          <a:bodyPr vert="horz" wrap="square" lIns="108000" tIns="108000" rIns="108000" bIns="108000" rtlCol="0" anchor="t" anchorCtr="0">
            <a:noAutofit/>
          </a:bodyPr>
          <a:lstStyle>
            <a:lvl1pPr marL="0" indent="0" algn="l">
              <a:buFont typeface="Arial" panose="020B0604020202020204" pitchFamily="34" charset="0"/>
              <a:buNone/>
              <a:defRPr lang="en-GB" sz="2000" dirty="0" smtClean="0">
                <a:solidFill>
                  <a:schemeClr val="bg1"/>
                </a:solidFill>
              </a:defRPr>
            </a:lvl1pPr>
            <a:lvl2pPr marL="720725" indent="-254000" algn="l">
              <a:buFont typeface="Arial" panose="020B0604020202020204" pitchFamily="34" charset="0"/>
              <a:buChar char="•"/>
              <a:tabLst/>
              <a:defRPr lang="en-GB" sz="2000" dirty="0" smtClean="0">
                <a:solidFill>
                  <a:schemeClr val="bg1"/>
                </a:solidFill>
              </a:defRPr>
            </a:lvl2pPr>
            <a:lvl3pPr marL="963000" indent="0" algn="l">
              <a:buNone/>
              <a:defRPr lang="en-GB" sz="2000" dirty="0">
                <a:solidFill>
                  <a:schemeClr val="bg1"/>
                </a:solidFill>
              </a:defRPr>
            </a:lvl3pPr>
            <a:lvl4pPr marL="1420200" indent="0" algn="l">
              <a:buNone/>
              <a:defRPr lang="en-GB" sz="2000" dirty="0" smtClean="0">
                <a:solidFill>
                  <a:schemeClr val="bg1"/>
                </a:solidFill>
              </a:defRPr>
            </a:lvl4pPr>
          </a:lstStyle>
          <a:p>
            <a:r>
              <a:rPr lang="en-GB" dirty="0"/>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dirty="0"/>
              <a:t>First level bullet point</a:t>
            </a:r>
          </a:p>
        </p:txBody>
      </p:sp>
      <p:sp>
        <p:nvSpPr>
          <p:cNvPr id="2" name="Slide Number Placeholder 1">
            <a:extLst>
              <a:ext uri="{FF2B5EF4-FFF2-40B4-BE49-F238E27FC236}">
                <a16:creationId xmlns:a16="http://schemas.microsoft.com/office/drawing/2014/main" id="{A0212E26-61AF-C349-8627-08A2D0ECD253}"/>
              </a:ext>
            </a:extLst>
          </p:cNvPr>
          <p:cNvSpPr>
            <a:spLocks noGrp="1"/>
          </p:cNvSpPr>
          <p:nvPr>
            <p:ph type="sldNum" sz="quarter" idx="17"/>
          </p:nvPr>
        </p:nvSpPr>
        <p:spPr/>
        <p:txBody>
          <a:bodyPr/>
          <a:lstStyle/>
          <a:p>
            <a:fld id="{28A3D32B-9EE4-634E-8394-5B7C42BAEC12}" type="slidenum">
              <a:rPr lang="en-US" smtClean="0"/>
              <a:t>‹#›</a:t>
            </a:fld>
            <a:endParaRPr lang="en-US"/>
          </a:p>
        </p:txBody>
      </p:sp>
    </p:spTree>
    <p:extLst>
      <p:ext uri="{BB962C8B-B14F-4D97-AF65-F5344CB8AC3E}">
        <p14:creationId xmlns:p14="http://schemas.microsoft.com/office/powerpoint/2010/main" val="2017406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Width Blue Text Box">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525864E2-0DB5-854E-8327-1380A4E284D6}"/>
              </a:ext>
            </a:extLst>
          </p:cNvPr>
          <p:cNvSpPr>
            <a:spLocks noGrp="1"/>
          </p:cNvSpPr>
          <p:nvPr>
            <p:ph type="body" sz="quarter" idx="16" hasCustomPrompt="1"/>
            <p:custDataLst>
              <p:tags r:id="rId1"/>
            </p:custDataLst>
          </p:nvPr>
        </p:nvSpPr>
        <p:spPr>
          <a:xfrm>
            <a:off x="359999" y="1080000"/>
            <a:ext cx="11510008" cy="4406400"/>
          </a:xfrm>
          <a:prstGeom prst="round2DiagRect">
            <a:avLst>
              <a:gd name="adj1" fmla="val 0"/>
              <a:gd name="adj2" fmla="val 8938"/>
            </a:avLst>
          </a:prstGeom>
          <a:solidFill>
            <a:schemeClr val="tx2"/>
          </a:solidFill>
          <a:ln/>
        </p:spPr>
        <p:txBody>
          <a:bodyPr vert="horz" wrap="square" lIns="108000" tIns="108000" rIns="108000" bIns="108000" rtlCol="0" anchor="t" anchorCtr="0">
            <a:noAutofit/>
          </a:bodyPr>
          <a:lstStyle>
            <a:lvl1pPr marL="0" indent="0" algn="l">
              <a:buFont typeface="Arial" panose="020B0604020202020204" pitchFamily="34" charset="0"/>
              <a:buNone/>
              <a:defRPr lang="en-GB" sz="2000" dirty="0" smtClean="0">
                <a:solidFill>
                  <a:schemeClr val="bg1"/>
                </a:solidFill>
              </a:defRPr>
            </a:lvl1pPr>
            <a:lvl2pPr marL="720725" indent="-254000" algn="l">
              <a:buFont typeface="Arial" panose="020B0604020202020204" pitchFamily="34" charset="0"/>
              <a:buChar char="•"/>
              <a:tabLst/>
              <a:defRPr lang="en-GB" sz="2000" dirty="0" smtClean="0">
                <a:solidFill>
                  <a:schemeClr val="bg1"/>
                </a:solidFill>
              </a:defRPr>
            </a:lvl2pPr>
            <a:lvl3pPr marL="963000" indent="0" algn="l">
              <a:buNone/>
              <a:defRPr lang="en-GB" sz="2000" dirty="0">
                <a:solidFill>
                  <a:schemeClr val="bg1"/>
                </a:solidFill>
              </a:defRPr>
            </a:lvl3pPr>
            <a:lvl4pPr marL="1420200" indent="0" algn="l">
              <a:buNone/>
              <a:defRPr lang="en-GB" sz="2000" dirty="0" smtClean="0">
                <a:solidFill>
                  <a:schemeClr val="bg1"/>
                </a:solidFill>
              </a:defRPr>
            </a:lvl4pPr>
          </a:lstStyle>
          <a:p>
            <a:r>
              <a:rPr lang="en-GB" dirty="0"/>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dirty="0"/>
              <a:t>First level bullet point</a:t>
            </a:r>
          </a:p>
        </p:txBody>
      </p:sp>
      <p:sp>
        <p:nvSpPr>
          <p:cNvPr id="2" name="Title 1">
            <a:extLst>
              <a:ext uri="{FF2B5EF4-FFF2-40B4-BE49-F238E27FC236}">
                <a16:creationId xmlns:a16="http://schemas.microsoft.com/office/drawing/2014/main" id="{7088A4E2-2C31-B740-BA69-0A9842F022A1}"/>
              </a:ext>
            </a:extLst>
          </p:cNvPr>
          <p:cNvSpPr>
            <a:spLocks noGrp="1"/>
          </p:cNvSpPr>
          <p:nvPr>
            <p:ph type="title" hasCustomPrompt="1"/>
          </p:nvPr>
        </p:nvSpPr>
        <p:spPr/>
        <p:txBody>
          <a:bodyPr/>
          <a:lstStyle/>
          <a:p>
            <a:r>
              <a:rPr lang="en-GB" dirty="0"/>
              <a:t>title</a:t>
            </a:r>
            <a:endParaRPr lang="en-US" dirty="0"/>
          </a:p>
        </p:txBody>
      </p:sp>
      <p:sp>
        <p:nvSpPr>
          <p:cNvPr id="3" name="Slide Number Placeholder 2">
            <a:extLst>
              <a:ext uri="{FF2B5EF4-FFF2-40B4-BE49-F238E27FC236}">
                <a16:creationId xmlns:a16="http://schemas.microsoft.com/office/drawing/2014/main" id="{432F7646-9DA9-A14E-8EE9-9A7286887074}"/>
              </a:ext>
            </a:extLst>
          </p:cNvPr>
          <p:cNvSpPr>
            <a:spLocks noGrp="1"/>
          </p:cNvSpPr>
          <p:nvPr>
            <p:ph type="sldNum" sz="quarter" idx="17"/>
          </p:nvPr>
        </p:nvSpPr>
        <p:spPr/>
        <p:txBody>
          <a:bodyPr/>
          <a:lstStyle/>
          <a:p>
            <a:fld id="{28A3D32B-9EE4-634E-8394-5B7C42BAEC12}" type="slidenum">
              <a:rPr lang="en-US" smtClean="0"/>
              <a:t>‹#›</a:t>
            </a:fld>
            <a:endParaRPr lang="en-US"/>
          </a:p>
        </p:txBody>
      </p:sp>
    </p:spTree>
    <p:extLst>
      <p:ext uri="{BB962C8B-B14F-4D97-AF65-F5344CB8AC3E}">
        <p14:creationId xmlns:p14="http://schemas.microsoft.com/office/powerpoint/2010/main" val="15656745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8A4E2-2C31-B740-BA69-0A9842F022A1}"/>
              </a:ext>
            </a:extLst>
          </p:cNvPr>
          <p:cNvSpPr>
            <a:spLocks noGrp="1"/>
          </p:cNvSpPr>
          <p:nvPr>
            <p:ph type="title" hasCustomPrompt="1"/>
          </p:nvPr>
        </p:nvSpPr>
        <p:spPr/>
        <p:txBody>
          <a:bodyPr/>
          <a:lstStyle/>
          <a:p>
            <a:r>
              <a:rPr lang="en-GB" dirty="0"/>
              <a:t>title</a:t>
            </a:r>
            <a:endParaRPr lang="en-US" dirty="0"/>
          </a:p>
        </p:txBody>
      </p:sp>
      <p:sp>
        <p:nvSpPr>
          <p:cNvPr id="3" name="Round Diagonal Corner of Rectangle 2">
            <a:extLst>
              <a:ext uri="{FF2B5EF4-FFF2-40B4-BE49-F238E27FC236}">
                <a16:creationId xmlns:a16="http://schemas.microsoft.com/office/drawing/2014/main" id="{15D83FAD-1B52-6144-99D3-35126707592B}"/>
              </a:ext>
            </a:extLst>
          </p:cNvPr>
          <p:cNvSpPr/>
          <p:nvPr userDrawn="1"/>
        </p:nvSpPr>
        <p:spPr>
          <a:xfrm>
            <a:off x="359999" y="1064887"/>
            <a:ext cx="11510008" cy="4406400"/>
          </a:xfrm>
          <a:prstGeom prst="round2DiagRect">
            <a:avLst>
              <a:gd name="adj1" fmla="val 0"/>
              <a:gd name="adj2" fmla="val 909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E5652BAD-05EE-924B-8DDA-2A20D0F9C6AD}"/>
              </a:ext>
            </a:extLst>
          </p:cNvPr>
          <p:cNvSpPr>
            <a:spLocks noGrp="1"/>
          </p:cNvSpPr>
          <p:nvPr>
            <p:ph type="sldNum" sz="quarter" idx="10"/>
          </p:nvPr>
        </p:nvSpPr>
        <p:spPr/>
        <p:txBody>
          <a:bodyPr/>
          <a:lstStyle/>
          <a:p>
            <a:fld id="{28A3D32B-9EE4-634E-8394-5B7C42BAEC12}" type="slidenum">
              <a:rPr lang="en-US" smtClean="0"/>
              <a:t>‹#›</a:t>
            </a:fld>
            <a:endParaRPr lang="en-US"/>
          </a:p>
        </p:txBody>
      </p:sp>
    </p:spTree>
    <p:extLst>
      <p:ext uri="{BB962C8B-B14F-4D97-AF65-F5344CB8AC3E}">
        <p14:creationId xmlns:p14="http://schemas.microsoft.com/office/powerpoint/2010/main" val="7592895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ab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8A4E2-2C31-B740-BA69-0A9842F022A1}"/>
              </a:ext>
            </a:extLst>
          </p:cNvPr>
          <p:cNvSpPr>
            <a:spLocks noGrp="1"/>
          </p:cNvSpPr>
          <p:nvPr>
            <p:ph type="title" hasCustomPrompt="1"/>
          </p:nvPr>
        </p:nvSpPr>
        <p:spPr/>
        <p:txBody>
          <a:bodyPr/>
          <a:lstStyle/>
          <a:p>
            <a:r>
              <a:rPr lang="en-GB" dirty="0"/>
              <a:t>title</a:t>
            </a:r>
            <a:endParaRPr lang="en-US" dirty="0"/>
          </a:p>
        </p:txBody>
      </p:sp>
      <p:sp>
        <p:nvSpPr>
          <p:cNvPr id="3" name="Round Diagonal Corner of Rectangle 2">
            <a:extLst>
              <a:ext uri="{FF2B5EF4-FFF2-40B4-BE49-F238E27FC236}">
                <a16:creationId xmlns:a16="http://schemas.microsoft.com/office/drawing/2014/main" id="{15D83FAD-1B52-6144-99D3-35126707592B}"/>
              </a:ext>
            </a:extLst>
          </p:cNvPr>
          <p:cNvSpPr/>
          <p:nvPr userDrawn="1"/>
        </p:nvSpPr>
        <p:spPr>
          <a:xfrm>
            <a:off x="359999" y="1064887"/>
            <a:ext cx="11510008" cy="4406400"/>
          </a:xfrm>
          <a:prstGeom prst="round2DiagRect">
            <a:avLst>
              <a:gd name="adj1" fmla="val 0"/>
              <a:gd name="adj2" fmla="val 909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able Placeholder 4">
            <a:extLst>
              <a:ext uri="{FF2B5EF4-FFF2-40B4-BE49-F238E27FC236}">
                <a16:creationId xmlns:a16="http://schemas.microsoft.com/office/drawing/2014/main" id="{0E14A4CE-8041-8C47-BD66-38793F1AFE25}"/>
              </a:ext>
            </a:extLst>
          </p:cNvPr>
          <p:cNvSpPr>
            <a:spLocks noGrp="1"/>
          </p:cNvSpPr>
          <p:nvPr>
            <p:ph type="tbl" sz="quarter" idx="10"/>
          </p:nvPr>
        </p:nvSpPr>
        <p:spPr>
          <a:xfrm>
            <a:off x="647700" y="1354138"/>
            <a:ext cx="10926763" cy="3865562"/>
          </a:xfrm>
        </p:spPr>
        <p:txBody>
          <a:bodyPr/>
          <a:lstStyle>
            <a:lvl1pPr marL="0" indent="0" algn="ctr">
              <a:buNone/>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63B74B84-097F-8845-83D9-8571BA8B7170}"/>
              </a:ext>
            </a:extLst>
          </p:cNvPr>
          <p:cNvSpPr>
            <a:spLocks noGrp="1"/>
          </p:cNvSpPr>
          <p:nvPr>
            <p:ph type="sldNum" sz="quarter" idx="11"/>
          </p:nvPr>
        </p:nvSpPr>
        <p:spPr/>
        <p:txBody>
          <a:bodyPr/>
          <a:lstStyle/>
          <a:p>
            <a:fld id="{28A3D32B-9EE4-634E-8394-5B7C42BAEC12}" type="slidenum">
              <a:rPr lang="en-US" smtClean="0"/>
              <a:t>‹#›</a:t>
            </a:fld>
            <a:endParaRPr lang="en-US"/>
          </a:p>
        </p:txBody>
      </p:sp>
    </p:spTree>
    <p:extLst>
      <p:ext uri="{BB962C8B-B14F-4D97-AF65-F5344CB8AC3E}">
        <p14:creationId xmlns:p14="http://schemas.microsoft.com/office/powerpoint/2010/main" val="288154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mp; Image">
    <p:spTree>
      <p:nvGrpSpPr>
        <p:cNvPr id="1" name=""/>
        <p:cNvGrpSpPr/>
        <p:nvPr/>
      </p:nvGrpSpPr>
      <p:grpSpPr>
        <a:xfrm>
          <a:off x="0" y="0"/>
          <a:ext cx="0" cy="0"/>
          <a:chOff x="0" y="0"/>
          <a:chExt cx="0" cy="0"/>
        </a:xfrm>
      </p:grpSpPr>
      <p:sp>
        <p:nvSpPr>
          <p:cNvPr id="5" name="Picture Placeholder 24">
            <a:extLst>
              <a:ext uri="{FF2B5EF4-FFF2-40B4-BE49-F238E27FC236}">
                <a16:creationId xmlns:a16="http://schemas.microsoft.com/office/drawing/2014/main" id="{6B0AD233-D136-C04D-91A3-CB4EE52F2FEA}"/>
              </a:ext>
            </a:extLst>
          </p:cNvPr>
          <p:cNvSpPr>
            <a:spLocks noGrp="1"/>
          </p:cNvSpPr>
          <p:nvPr>
            <p:ph type="pic" sz="quarter" idx="15"/>
          </p:nvPr>
        </p:nvSpPr>
        <p:spPr>
          <a:xfrm>
            <a:off x="8197599" y="1080000"/>
            <a:ext cx="3600401" cy="4392836"/>
          </a:xfrm>
          <a:prstGeom prst="round2DiagRect">
            <a:avLst>
              <a:gd name="adj1" fmla="val 0"/>
              <a:gd name="adj2" fmla="val 11175"/>
            </a:avLst>
          </a:prstGeom>
        </p:spPr>
        <p:txBody>
          <a:bodyPr/>
          <a:lstStyle>
            <a:lvl1pPr marL="0" indent="0">
              <a:buNone/>
              <a:defRPr sz="1600"/>
            </a:lvl1pPr>
          </a:lstStyle>
          <a:p>
            <a:r>
              <a:rPr lang="en-US"/>
              <a:t>Click icon to add picture</a:t>
            </a:r>
            <a:endParaRPr lang="en-GB" dirty="0"/>
          </a:p>
        </p:txBody>
      </p:sp>
      <p:sp>
        <p:nvSpPr>
          <p:cNvPr id="6" name="Text Placeholder 4">
            <a:extLst>
              <a:ext uri="{FF2B5EF4-FFF2-40B4-BE49-F238E27FC236}">
                <a16:creationId xmlns:a16="http://schemas.microsoft.com/office/drawing/2014/main" id="{047B6D99-AE24-4E45-946B-9B6CA6928BAA}"/>
              </a:ext>
            </a:extLst>
          </p:cNvPr>
          <p:cNvSpPr>
            <a:spLocks noGrp="1"/>
          </p:cNvSpPr>
          <p:nvPr>
            <p:ph type="body" sz="quarter" idx="17" hasCustomPrompt="1"/>
          </p:nvPr>
        </p:nvSpPr>
        <p:spPr>
          <a:xfrm>
            <a:off x="360000" y="1080000"/>
            <a:ext cx="7533934" cy="439309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0" rIns="0" bIns="0" rtlCol="0" anchor="t" anchorCtr="0">
            <a:normAutofit/>
          </a:bodyPr>
          <a:lstStyle>
            <a:lvl1pPr marL="0" indent="0">
              <a:buFont typeface="Arial" panose="020B0604020202020204" pitchFamily="34" charset="0"/>
              <a:buNone/>
              <a:defRPr lang="en-GB" dirty="0" smtClean="0">
                <a:solidFill>
                  <a:schemeClr val="tx1"/>
                </a:solidFill>
              </a:defRPr>
            </a:lvl1pPr>
            <a:lvl2pPr>
              <a:defRPr lang="en-GB" dirty="0" smtClean="0"/>
            </a:lvl2pPr>
            <a:lvl3pPr marL="963000" indent="0">
              <a:buNone/>
              <a:defRPr lang="en-GB" dirty="0" smtClean="0"/>
            </a:lvl3pPr>
            <a:lvl4pPr>
              <a:defRPr lang="en-GB" dirty="0"/>
            </a:lvl4pPr>
          </a:lstStyle>
          <a:p>
            <a:r>
              <a:rPr lang="en-GB" dirty="0"/>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dirty="0"/>
              <a:t>First level bullet point</a:t>
            </a:r>
          </a:p>
        </p:txBody>
      </p:sp>
      <p:sp>
        <p:nvSpPr>
          <p:cNvPr id="7" name="Title Placeholder 2">
            <a:extLst>
              <a:ext uri="{FF2B5EF4-FFF2-40B4-BE49-F238E27FC236}">
                <a16:creationId xmlns:a16="http://schemas.microsoft.com/office/drawing/2014/main" id="{47ACBE2B-5A14-7A42-AC05-5346D3FDDA82}"/>
              </a:ext>
            </a:extLst>
          </p:cNvPr>
          <p:cNvSpPr>
            <a:spLocks noGrp="1"/>
          </p:cNvSpPr>
          <p:nvPr>
            <p:ph type="title" hasCustomPrompt="1"/>
          </p:nvPr>
        </p:nvSpPr>
        <p:spPr>
          <a:xfrm>
            <a:off x="360000" y="216000"/>
            <a:ext cx="11510008" cy="492443"/>
          </a:xfrm>
          <a:prstGeom prst="rect">
            <a:avLst/>
          </a:prstGeom>
        </p:spPr>
        <p:txBody>
          <a:bodyPr vert="horz" lIns="0" tIns="0" rIns="0" bIns="0" rtlCol="0" anchor="t" anchorCtr="0">
            <a:normAutofit/>
          </a:bodyPr>
          <a:lstStyle/>
          <a:p>
            <a:r>
              <a:rPr lang="en-US" dirty="0"/>
              <a:t>TITLE</a:t>
            </a:r>
            <a:endParaRPr lang="en-GB" dirty="0"/>
          </a:p>
        </p:txBody>
      </p:sp>
      <p:sp>
        <p:nvSpPr>
          <p:cNvPr id="2" name="Slide Number Placeholder 1">
            <a:extLst>
              <a:ext uri="{FF2B5EF4-FFF2-40B4-BE49-F238E27FC236}">
                <a16:creationId xmlns:a16="http://schemas.microsoft.com/office/drawing/2014/main" id="{2ACAFF07-A394-E442-A14E-57FB08F86ACF}"/>
              </a:ext>
            </a:extLst>
          </p:cNvPr>
          <p:cNvSpPr>
            <a:spLocks noGrp="1"/>
          </p:cNvSpPr>
          <p:nvPr>
            <p:ph type="sldNum" sz="quarter" idx="18"/>
          </p:nvPr>
        </p:nvSpPr>
        <p:spPr/>
        <p:txBody>
          <a:bodyPr/>
          <a:lstStyle/>
          <a:p>
            <a:fld id="{28A3D32B-9EE4-634E-8394-5B7C42BAEC12}" type="slidenum">
              <a:rPr lang="en-US" smtClean="0"/>
              <a:t>‹#›</a:t>
            </a:fld>
            <a:endParaRPr lang="en-US"/>
          </a:p>
        </p:txBody>
      </p:sp>
    </p:spTree>
    <p:extLst>
      <p:ext uri="{BB962C8B-B14F-4D97-AF65-F5344CB8AC3E}">
        <p14:creationId xmlns:p14="http://schemas.microsoft.com/office/powerpoint/2010/main" val="14572755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mp; 2 Images">
    <p:spTree>
      <p:nvGrpSpPr>
        <p:cNvPr id="1" name=""/>
        <p:cNvGrpSpPr/>
        <p:nvPr/>
      </p:nvGrpSpPr>
      <p:grpSpPr>
        <a:xfrm>
          <a:off x="0" y="0"/>
          <a:ext cx="0" cy="0"/>
          <a:chOff x="0" y="0"/>
          <a:chExt cx="0" cy="0"/>
        </a:xfrm>
      </p:grpSpPr>
      <p:sp>
        <p:nvSpPr>
          <p:cNvPr id="8" name="Picture Placeholder 24">
            <a:extLst>
              <a:ext uri="{FF2B5EF4-FFF2-40B4-BE49-F238E27FC236}">
                <a16:creationId xmlns:a16="http://schemas.microsoft.com/office/drawing/2014/main" id="{231FA672-8DC0-A841-81EC-7A561356068E}"/>
              </a:ext>
            </a:extLst>
          </p:cNvPr>
          <p:cNvSpPr>
            <a:spLocks noGrp="1"/>
          </p:cNvSpPr>
          <p:nvPr>
            <p:ph type="pic" sz="quarter" idx="17"/>
          </p:nvPr>
        </p:nvSpPr>
        <p:spPr>
          <a:xfrm>
            <a:off x="4940135" y="1080000"/>
            <a:ext cx="6891865" cy="4392613"/>
          </a:xfrm>
          <a:prstGeom prst="round2DiagRect">
            <a:avLst>
              <a:gd name="adj1" fmla="val 0"/>
              <a:gd name="adj2" fmla="val 11563"/>
            </a:avLst>
          </a:prstGeom>
        </p:spPr>
        <p:txBody>
          <a:bodyPr/>
          <a:lstStyle>
            <a:lvl1pPr marL="0" indent="0">
              <a:buNone/>
              <a:defRPr sz="1600"/>
            </a:lvl1pPr>
          </a:lstStyle>
          <a:p>
            <a:r>
              <a:rPr lang="en-US"/>
              <a:t>Click icon to add picture</a:t>
            </a:r>
            <a:endParaRPr lang="en-GB" dirty="0"/>
          </a:p>
        </p:txBody>
      </p:sp>
      <p:sp>
        <p:nvSpPr>
          <p:cNvPr id="11" name="Text Placeholder 4">
            <a:extLst>
              <a:ext uri="{FF2B5EF4-FFF2-40B4-BE49-F238E27FC236}">
                <a16:creationId xmlns:a16="http://schemas.microsoft.com/office/drawing/2014/main" id="{13D474D7-6227-BA45-8AC5-941C9D2E1211}"/>
              </a:ext>
            </a:extLst>
          </p:cNvPr>
          <p:cNvSpPr>
            <a:spLocks noGrp="1"/>
          </p:cNvSpPr>
          <p:nvPr>
            <p:ph type="body" sz="quarter" idx="19" hasCustomPrompt="1"/>
          </p:nvPr>
        </p:nvSpPr>
        <p:spPr>
          <a:xfrm>
            <a:off x="360000" y="1080000"/>
            <a:ext cx="4303052" cy="439309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0" rIns="0" bIns="0" rtlCol="0" anchor="t" anchorCtr="0">
            <a:normAutofit/>
          </a:bodyPr>
          <a:lstStyle>
            <a:lvl1pPr marL="0" indent="0">
              <a:buFont typeface="Arial" panose="020B0604020202020204" pitchFamily="34" charset="0"/>
              <a:buNone/>
              <a:defRPr lang="en-GB" dirty="0" smtClean="0">
                <a:solidFill>
                  <a:schemeClr val="tx1"/>
                </a:solidFill>
              </a:defRPr>
            </a:lvl1pPr>
            <a:lvl2pPr>
              <a:defRPr lang="en-GB" dirty="0" smtClean="0"/>
            </a:lvl2pPr>
            <a:lvl3pPr>
              <a:defRPr lang="en-GB" dirty="0" smtClean="0"/>
            </a:lvl3pPr>
            <a:lvl4pPr>
              <a:defRPr lang="en-GB" dirty="0"/>
            </a:lvl4pPr>
          </a:lstStyle>
          <a:p>
            <a:r>
              <a:rPr lang="en-GB" dirty="0"/>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dirty="0"/>
              <a:t>First level bullet point</a:t>
            </a:r>
          </a:p>
        </p:txBody>
      </p:sp>
      <p:sp>
        <p:nvSpPr>
          <p:cNvPr id="12" name="Title Placeholder 2">
            <a:extLst>
              <a:ext uri="{FF2B5EF4-FFF2-40B4-BE49-F238E27FC236}">
                <a16:creationId xmlns:a16="http://schemas.microsoft.com/office/drawing/2014/main" id="{0C6C00DE-2636-C943-82A4-F27A3B23F91C}"/>
              </a:ext>
            </a:extLst>
          </p:cNvPr>
          <p:cNvSpPr>
            <a:spLocks noGrp="1"/>
          </p:cNvSpPr>
          <p:nvPr>
            <p:ph type="title" hasCustomPrompt="1"/>
          </p:nvPr>
        </p:nvSpPr>
        <p:spPr>
          <a:xfrm>
            <a:off x="360000" y="216000"/>
            <a:ext cx="11510008" cy="492443"/>
          </a:xfrm>
          <a:prstGeom prst="rect">
            <a:avLst/>
          </a:prstGeom>
        </p:spPr>
        <p:txBody>
          <a:bodyPr vert="horz" lIns="0" tIns="0" rIns="0" bIns="0" rtlCol="0" anchor="t" anchorCtr="0">
            <a:normAutofit/>
          </a:bodyPr>
          <a:lstStyle/>
          <a:p>
            <a:r>
              <a:rPr lang="en-US" dirty="0"/>
              <a:t>TITLE</a:t>
            </a:r>
            <a:endParaRPr lang="en-GB" dirty="0"/>
          </a:p>
        </p:txBody>
      </p:sp>
      <p:sp>
        <p:nvSpPr>
          <p:cNvPr id="2" name="Slide Number Placeholder 1">
            <a:extLst>
              <a:ext uri="{FF2B5EF4-FFF2-40B4-BE49-F238E27FC236}">
                <a16:creationId xmlns:a16="http://schemas.microsoft.com/office/drawing/2014/main" id="{A3B74F1A-F584-F141-B13A-649651C295FF}"/>
              </a:ext>
            </a:extLst>
          </p:cNvPr>
          <p:cNvSpPr>
            <a:spLocks noGrp="1"/>
          </p:cNvSpPr>
          <p:nvPr>
            <p:ph type="sldNum" sz="quarter" idx="20"/>
          </p:nvPr>
        </p:nvSpPr>
        <p:spPr/>
        <p:txBody>
          <a:bodyPr/>
          <a:lstStyle/>
          <a:p>
            <a:fld id="{28A3D32B-9EE4-634E-8394-5B7C42BAEC12}" type="slidenum">
              <a:rPr lang="en-US" smtClean="0"/>
              <a:t>‹#›</a:t>
            </a:fld>
            <a:endParaRPr lang="en-US"/>
          </a:p>
        </p:txBody>
      </p:sp>
    </p:spTree>
    <p:extLst>
      <p:ext uri="{BB962C8B-B14F-4D97-AF65-F5344CB8AC3E}">
        <p14:creationId xmlns:p14="http://schemas.microsoft.com/office/powerpoint/2010/main" val="805928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mp; 2 Landscape Images">
    <p:spTree>
      <p:nvGrpSpPr>
        <p:cNvPr id="1" name=""/>
        <p:cNvGrpSpPr/>
        <p:nvPr/>
      </p:nvGrpSpPr>
      <p:grpSpPr>
        <a:xfrm>
          <a:off x="0" y="0"/>
          <a:ext cx="0" cy="0"/>
          <a:chOff x="0" y="0"/>
          <a:chExt cx="0" cy="0"/>
        </a:xfrm>
      </p:grpSpPr>
      <p:sp>
        <p:nvSpPr>
          <p:cNvPr id="6" name="Picture Placeholder 24">
            <a:extLst>
              <a:ext uri="{FF2B5EF4-FFF2-40B4-BE49-F238E27FC236}">
                <a16:creationId xmlns:a16="http://schemas.microsoft.com/office/drawing/2014/main" id="{F385C438-0C43-6D41-9534-718561355673}"/>
              </a:ext>
            </a:extLst>
          </p:cNvPr>
          <p:cNvSpPr>
            <a:spLocks noGrp="1"/>
          </p:cNvSpPr>
          <p:nvPr>
            <p:ph type="pic" sz="quarter" idx="16"/>
          </p:nvPr>
        </p:nvSpPr>
        <p:spPr>
          <a:xfrm>
            <a:off x="7213600" y="1079999"/>
            <a:ext cx="4588932" cy="2114613"/>
          </a:xfrm>
          <a:prstGeom prst="round2DiagRect">
            <a:avLst>
              <a:gd name="adj1" fmla="val 0"/>
              <a:gd name="adj2" fmla="val 16921"/>
            </a:avLst>
          </a:prstGeom>
        </p:spPr>
        <p:txBody>
          <a:bodyPr/>
          <a:lstStyle>
            <a:lvl1pPr marL="0" indent="0">
              <a:buNone/>
              <a:defRPr sz="1600"/>
            </a:lvl1pPr>
          </a:lstStyle>
          <a:p>
            <a:r>
              <a:rPr lang="en-US"/>
              <a:t>Click icon to add picture</a:t>
            </a:r>
            <a:endParaRPr lang="en-GB" dirty="0"/>
          </a:p>
        </p:txBody>
      </p:sp>
      <p:sp>
        <p:nvSpPr>
          <p:cNvPr id="7" name="Text Placeholder 4">
            <a:extLst>
              <a:ext uri="{FF2B5EF4-FFF2-40B4-BE49-F238E27FC236}">
                <a16:creationId xmlns:a16="http://schemas.microsoft.com/office/drawing/2014/main" id="{D175243E-4B0F-8B42-8CA3-4E165AAB9E73}"/>
              </a:ext>
            </a:extLst>
          </p:cNvPr>
          <p:cNvSpPr>
            <a:spLocks noGrp="1"/>
          </p:cNvSpPr>
          <p:nvPr>
            <p:ph type="body" sz="quarter" idx="18" hasCustomPrompt="1"/>
          </p:nvPr>
        </p:nvSpPr>
        <p:spPr>
          <a:xfrm>
            <a:off x="360000" y="1080000"/>
            <a:ext cx="6469063" cy="439260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0" rIns="0" bIns="0" rtlCol="0" anchor="t" anchorCtr="0">
            <a:normAutofit/>
          </a:bodyPr>
          <a:lstStyle>
            <a:lvl1pPr marL="0" indent="0">
              <a:buFont typeface="Arial" panose="020B0604020202020204" pitchFamily="34" charset="0"/>
              <a:buNone/>
              <a:defRPr lang="en-GB" dirty="0" smtClean="0">
                <a:solidFill>
                  <a:schemeClr val="tx1"/>
                </a:solidFill>
              </a:defRPr>
            </a:lvl1pPr>
            <a:lvl2pPr>
              <a:defRPr lang="en-GB" dirty="0" smtClean="0"/>
            </a:lvl2pPr>
            <a:lvl3pPr>
              <a:defRPr lang="en-GB" dirty="0" smtClean="0"/>
            </a:lvl3pPr>
            <a:lvl4pPr>
              <a:defRPr lang="en-GB" dirty="0"/>
            </a:lvl4pPr>
          </a:lstStyle>
          <a:p>
            <a:r>
              <a:rPr lang="en-GB" dirty="0"/>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dirty="0"/>
              <a:t>First level bullet point</a:t>
            </a:r>
          </a:p>
        </p:txBody>
      </p:sp>
      <p:sp>
        <p:nvSpPr>
          <p:cNvPr id="9" name="Picture Placeholder 24">
            <a:extLst>
              <a:ext uri="{FF2B5EF4-FFF2-40B4-BE49-F238E27FC236}">
                <a16:creationId xmlns:a16="http://schemas.microsoft.com/office/drawing/2014/main" id="{9047C6F4-DCEB-554F-A021-BED6233D2D8C}"/>
              </a:ext>
            </a:extLst>
          </p:cNvPr>
          <p:cNvSpPr>
            <a:spLocks noGrp="1"/>
          </p:cNvSpPr>
          <p:nvPr>
            <p:ph type="pic" sz="quarter" idx="19"/>
          </p:nvPr>
        </p:nvSpPr>
        <p:spPr>
          <a:xfrm>
            <a:off x="7213600" y="3357995"/>
            <a:ext cx="4588932" cy="2114613"/>
          </a:xfrm>
          <a:prstGeom prst="round2DiagRect">
            <a:avLst>
              <a:gd name="adj1" fmla="val 0"/>
              <a:gd name="adj2" fmla="val 15041"/>
            </a:avLst>
          </a:prstGeom>
        </p:spPr>
        <p:txBody>
          <a:bodyPr/>
          <a:lstStyle>
            <a:lvl1pPr marL="0" indent="0">
              <a:buNone/>
              <a:defRPr sz="1600"/>
            </a:lvl1pPr>
          </a:lstStyle>
          <a:p>
            <a:r>
              <a:rPr lang="en-US"/>
              <a:t>Click icon to add picture</a:t>
            </a:r>
            <a:endParaRPr lang="en-GB" dirty="0"/>
          </a:p>
        </p:txBody>
      </p:sp>
      <p:sp>
        <p:nvSpPr>
          <p:cNvPr id="11" name="Title Placeholder 2">
            <a:extLst>
              <a:ext uri="{FF2B5EF4-FFF2-40B4-BE49-F238E27FC236}">
                <a16:creationId xmlns:a16="http://schemas.microsoft.com/office/drawing/2014/main" id="{FB3AA815-4B61-C249-B592-7D47EC976ABF}"/>
              </a:ext>
            </a:extLst>
          </p:cNvPr>
          <p:cNvSpPr>
            <a:spLocks noGrp="1"/>
          </p:cNvSpPr>
          <p:nvPr>
            <p:ph type="title" hasCustomPrompt="1"/>
          </p:nvPr>
        </p:nvSpPr>
        <p:spPr>
          <a:xfrm>
            <a:off x="360000" y="216000"/>
            <a:ext cx="11510008" cy="492443"/>
          </a:xfrm>
          <a:prstGeom prst="rect">
            <a:avLst/>
          </a:prstGeom>
        </p:spPr>
        <p:txBody>
          <a:bodyPr vert="horz" lIns="0" tIns="0" rIns="0" bIns="0" rtlCol="0" anchor="t" anchorCtr="0">
            <a:normAutofit/>
          </a:bodyPr>
          <a:lstStyle/>
          <a:p>
            <a:r>
              <a:rPr lang="en-US" dirty="0"/>
              <a:t>TITLE</a:t>
            </a:r>
            <a:endParaRPr lang="en-GB" dirty="0"/>
          </a:p>
        </p:txBody>
      </p:sp>
      <p:sp>
        <p:nvSpPr>
          <p:cNvPr id="2" name="Slide Number Placeholder 1">
            <a:extLst>
              <a:ext uri="{FF2B5EF4-FFF2-40B4-BE49-F238E27FC236}">
                <a16:creationId xmlns:a16="http://schemas.microsoft.com/office/drawing/2014/main" id="{B6087FB8-82E5-AD43-8C02-004023D0BC74}"/>
              </a:ext>
            </a:extLst>
          </p:cNvPr>
          <p:cNvSpPr>
            <a:spLocks noGrp="1"/>
          </p:cNvSpPr>
          <p:nvPr>
            <p:ph type="sldNum" sz="quarter" idx="20"/>
          </p:nvPr>
        </p:nvSpPr>
        <p:spPr/>
        <p:txBody>
          <a:bodyPr/>
          <a:lstStyle/>
          <a:p>
            <a:fld id="{28A3D32B-9EE4-634E-8394-5B7C42BAEC12}" type="slidenum">
              <a:rPr lang="en-US" smtClean="0"/>
              <a:t>‹#›</a:t>
            </a:fld>
            <a:endParaRPr lang="en-US"/>
          </a:p>
        </p:txBody>
      </p:sp>
    </p:spTree>
    <p:extLst>
      <p:ext uri="{BB962C8B-B14F-4D97-AF65-F5344CB8AC3E}">
        <p14:creationId xmlns:p14="http://schemas.microsoft.com/office/powerpoint/2010/main" val="2000463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White 2">
    <p:spTree>
      <p:nvGrpSpPr>
        <p:cNvPr id="1" name=""/>
        <p:cNvGrpSpPr/>
        <p:nvPr/>
      </p:nvGrpSpPr>
      <p:grpSpPr>
        <a:xfrm>
          <a:off x="0" y="0"/>
          <a:ext cx="0" cy="0"/>
          <a:chOff x="0" y="0"/>
          <a:chExt cx="0" cy="0"/>
        </a:xfrm>
      </p:grpSpPr>
      <p:sp>
        <p:nvSpPr>
          <p:cNvPr id="50" name="Picture Placeholder 49">
            <a:extLst>
              <a:ext uri="{FF2B5EF4-FFF2-40B4-BE49-F238E27FC236}">
                <a16:creationId xmlns:a16="http://schemas.microsoft.com/office/drawing/2014/main" id="{7C2CC55F-640D-6047-8E96-23B9AA53769B}"/>
              </a:ext>
            </a:extLst>
          </p:cNvPr>
          <p:cNvSpPr>
            <a:spLocks noGrp="1"/>
          </p:cNvSpPr>
          <p:nvPr>
            <p:ph type="pic" sz="quarter" idx="11"/>
          </p:nvPr>
        </p:nvSpPr>
        <p:spPr>
          <a:xfrm>
            <a:off x="6740375" y="0"/>
            <a:ext cx="5460857" cy="6858000"/>
          </a:xfrm>
          <a:custGeom>
            <a:avLst/>
            <a:gdLst>
              <a:gd name="connsiteX0" fmla="*/ 1098272 w 4972200"/>
              <a:gd name="connsiteY0" fmla="*/ 0 h 6858000"/>
              <a:gd name="connsiteX1" fmla="*/ 4972200 w 4972200"/>
              <a:gd name="connsiteY1" fmla="*/ 0 h 6858000"/>
              <a:gd name="connsiteX2" fmla="*/ 4972200 w 4972200"/>
              <a:gd name="connsiteY2" fmla="*/ 6858000 h 6858000"/>
              <a:gd name="connsiteX3" fmla="*/ 1112005 w 4972200"/>
              <a:gd name="connsiteY3" fmla="*/ 6858000 h 6858000"/>
              <a:gd name="connsiteX4" fmla="*/ 1045628 w 4972200"/>
              <a:gd name="connsiteY4" fmla="*/ 6766729 h 6858000"/>
              <a:gd name="connsiteX5" fmla="*/ 0 w 4972200"/>
              <a:gd name="connsiteY5" fmla="*/ 3419558 h 6858000"/>
              <a:gd name="connsiteX6" fmla="*/ 1045628 w 4972200"/>
              <a:gd name="connsiteY6" fmla="*/ 72387 h 6858000"/>
              <a:gd name="connsiteX0" fmla="*/ 1098272 w 5459880"/>
              <a:gd name="connsiteY0" fmla="*/ 0 h 6858000"/>
              <a:gd name="connsiteX1" fmla="*/ 5459880 w 5459880"/>
              <a:gd name="connsiteY1" fmla="*/ 0 h 6858000"/>
              <a:gd name="connsiteX2" fmla="*/ 4972200 w 5459880"/>
              <a:gd name="connsiteY2" fmla="*/ 6858000 h 6858000"/>
              <a:gd name="connsiteX3" fmla="*/ 1112005 w 5459880"/>
              <a:gd name="connsiteY3" fmla="*/ 6858000 h 6858000"/>
              <a:gd name="connsiteX4" fmla="*/ 1045628 w 5459880"/>
              <a:gd name="connsiteY4" fmla="*/ 6766729 h 6858000"/>
              <a:gd name="connsiteX5" fmla="*/ 0 w 5459880"/>
              <a:gd name="connsiteY5" fmla="*/ 3419558 h 6858000"/>
              <a:gd name="connsiteX6" fmla="*/ 1045628 w 5459880"/>
              <a:gd name="connsiteY6" fmla="*/ 72387 h 6858000"/>
              <a:gd name="connsiteX7" fmla="*/ 1098272 w 5459880"/>
              <a:gd name="connsiteY7" fmla="*/ 0 h 6858000"/>
              <a:gd name="connsiteX0" fmla="*/ 1098272 w 5459880"/>
              <a:gd name="connsiteY0" fmla="*/ 0 h 6858000"/>
              <a:gd name="connsiteX1" fmla="*/ 5459880 w 5459880"/>
              <a:gd name="connsiteY1" fmla="*/ 0 h 6858000"/>
              <a:gd name="connsiteX2" fmla="*/ 5449720 w 5459880"/>
              <a:gd name="connsiteY2" fmla="*/ 6858000 h 6858000"/>
              <a:gd name="connsiteX3" fmla="*/ 1112005 w 5459880"/>
              <a:gd name="connsiteY3" fmla="*/ 6858000 h 6858000"/>
              <a:gd name="connsiteX4" fmla="*/ 1045628 w 5459880"/>
              <a:gd name="connsiteY4" fmla="*/ 6766729 h 6858000"/>
              <a:gd name="connsiteX5" fmla="*/ 0 w 5459880"/>
              <a:gd name="connsiteY5" fmla="*/ 3419558 h 6858000"/>
              <a:gd name="connsiteX6" fmla="*/ 1045628 w 5459880"/>
              <a:gd name="connsiteY6" fmla="*/ 72387 h 6858000"/>
              <a:gd name="connsiteX7" fmla="*/ 1098272 w 5459880"/>
              <a:gd name="connsiteY7" fmla="*/ 0 h 6858000"/>
              <a:gd name="connsiteX0" fmla="*/ 1098272 w 5460857"/>
              <a:gd name="connsiteY0" fmla="*/ 0 h 6858000"/>
              <a:gd name="connsiteX1" fmla="*/ 5459880 w 5460857"/>
              <a:gd name="connsiteY1" fmla="*/ 0 h 6858000"/>
              <a:gd name="connsiteX2" fmla="*/ 5459880 w 5460857"/>
              <a:gd name="connsiteY2" fmla="*/ 6858000 h 6858000"/>
              <a:gd name="connsiteX3" fmla="*/ 1112005 w 5460857"/>
              <a:gd name="connsiteY3" fmla="*/ 6858000 h 6858000"/>
              <a:gd name="connsiteX4" fmla="*/ 1045628 w 5460857"/>
              <a:gd name="connsiteY4" fmla="*/ 6766729 h 6858000"/>
              <a:gd name="connsiteX5" fmla="*/ 0 w 5460857"/>
              <a:gd name="connsiteY5" fmla="*/ 3419558 h 6858000"/>
              <a:gd name="connsiteX6" fmla="*/ 1045628 w 5460857"/>
              <a:gd name="connsiteY6" fmla="*/ 72387 h 6858000"/>
              <a:gd name="connsiteX7" fmla="*/ 1098272 w 5460857"/>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60857" h="6858000">
                <a:moveTo>
                  <a:pt x="1098272" y="0"/>
                </a:moveTo>
                <a:lnTo>
                  <a:pt x="5459880" y="0"/>
                </a:lnTo>
                <a:cubicBezTo>
                  <a:pt x="5456493" y="2286000"/>
                  <a:pt x="5463267" y="4572000"/>
                  <a:pt x="5459880" y="6858000"/>
                </a:cubicBezTo>
                <a:lnTo>
                  <a:pt x="1112005" y="6858000"/>
                </a:lnTo>
                <a:lnTo>
                  <a:pt x="1045628" y="6766729"/>
                </a:lnTo>
                <a:cubicBezTo>
                  <a:pt x="385473" y="5811260"/>
                  <a:pt x="0" y="4659426"/>
                  <a:pt x="0" y="3419558"/>
                </a:cubicBezTo>
                <a:cubicBezTo>
                  <a:pt x="0" y="2179690"/>
                  <a:pt x="385473" y="1027856"/>
                  <a:pt x="1045628" y="72387"/>
                </a:cubicBezTo>
                <a:lnTo>
                  <a:pt x="1098272" y="0"/>
                </a:lnTo>
                <a:close/>
              </a:path>
            </a:pathLst>
          </a:custGeom>
        </p:spPr>
        <p:txBody>
          <a:bodyPr wrap="square">
            <a:noAutofit/>
          </a:bodyPr>
          <a:lstStyle>
            <a:lvl1pPr marL="0" indent="0">
              <a:buNone/>
              <a:defRPr/>
            </a:lvl1pPr>
          </a:lstStyle>
          <a:p>
            <a:endParaRPr lang="en-US" dirty="0"/>
          </a:p>
        </p:txBody>
      </p:sp>
      <p:sp>
        <p:nvSpPr>
          <p:cNvPr id="18" name="Oval 17">
            <a:extLst>
              <a:ext uri="{FF2B5EF4-FFF2-40B4-BE49-F238E27FC236}">
                <a16:creationId xmlns:a16="http://schemas.microsoft.com/office/drawing/2014/main" id="{9043FFF6-8DD2-D445-BB8E-2A7EF69F7654}"/>
              </a:ext>
            </a:extLst>
          </p:cNvPr>
          <p:cNvSpPr/>
          <p:nvPr userDrawn="1"/>
        </p:nvSpPr>
        <p:spPr>
          <a:xfrm>
            <a:off x="7209860" y="-2693504"/>
            <a:ext cx="12245009" cy="1224500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a:extLst>
              <a:ext uri="{FF2B5EF4-FFF2-40B4-BE49-F238E27FC236}">
                <a16:creationId xmlns:a16="http://schemas.microsoft.com/office/drawing/2014/main" id="{6CA55FED-44AF-0945-96A4-A8059D34A519}"/>
              </a:ext>
            </a:extLst>
          </p:cNvPr>
          <p:cNvSpPr/>
          <p:nvPr userDrawn="1"/>
        </p:nvSpPr>
        <p:spPr>
          <a:xfrm>
            <a:off x="6137262" y="0"/>
            <a:ext cx="1447088" cy="6858000"/>
          </a:xfrm>
          <a:custGeom>
            <a:avLst/>
            <a:gdLst>
              <a:gd name="connsiteX0" fmla="*/ 979646 w 1447088"/>
              <a:gd name="connsiteY0" fmla="*/ 0 h 6858000"/>
              <a:gd name="connsiteX1" fmla="*/ 1433907 w 1447088"/>
              <a:gd name="connsiteY1" fmla="*/ 0 h 6858000"/>
              <a:gd name="connsiteX2" fmla="*/ 1360598 w 1447088"/>
              <a:gd name="connsiteY2" fmla="*/ 106375 h 6858000"/>
              <a:gd name="connsiteX3" fmla="*/ 379840 w 1447088"/>
              <a:gd name="connsiteY3" fmla="*/ 3419437 h 6858000"/>
              <a:gd name="connsiteX4" fmla="*/ 1360598 w 1447088"/>
              <a:gd name="connsiteY4" fmla="*/ 6732499 h 6858000"/>
              <a:gd name="connsiteX5" fmla="*/ 1447088 w 1447088"/>
              <a:gd name="connsiteY5" fmla="*/ 6858000 h 6858000"/>
              <a:gd name="connsiteX6" fmla="*/ 991551 w 1447088"/>
              <a:gd name="connsiteY6" fmla="*/ 6858000 h 6858000"/>
              <a:gd name="connsiteX7" fmla="*/ 886376 w 1447088"/>
              <a:gd name="connsiteY7" fmla="*/ 6689041 h 6858000"/>
              <a:gd name="connsiteX8" fmla="*/ 0 w 1447088"/>
              <a:gd name="connsiteY8" fmla="*/ 3419437 h 6858000"/>
              <a:gd name="connsiteX9" fmla="*/ 886376 w 1447088"/>
              <a:gd name="connsiteY9" fmla="*/ 1498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7088" h="6858000">
                <a:moveTo>
                  <a:pt x="979646" y="0"/>
                </a:moveTo>
                <a:lnTo>
                  <a:pt x="1433907" y="0"/>
                </a:lnTo>
                <a:lnTo>
                  <a:pt x="1360598" y="106375"/>
                </a:lnTo>
                <a:cubicBezTo>
                  <a:pt x="741398" y="1052108"/>
                  <a:pt x="379840" y="2192204"/>
                  <a:pt x="379840" y="3419437"/>
                </a:cubicBezTo>
                <a:cubicBezTo>
                  <a:pt x="379840" y="4646670"/>
                  <a:pt x="741398" y="5786767"/>
                  <a:pt x="1360598" y="6732499"/>
                </a:cubicBezTo>
                <a:lnTo>
                  <a:pt x="1447088" y="6858000"/>
                </a:lnTo>
                <a:lnTo>
                  <a:pt x="991551" y="6858000"/>
                </a:lnTo>
                <a:lnTo>
                  <a:pt x="886376" y="6689041"/>
                </a:lnTo>
                <a:cubicBezTo>
                  <a:pt x="323905" y="5735676"/>
                  <a:pt x="0" y="4616513"/>
                  <a:pt x="0" y="3419437"/>
                </a:cubicBezTo>
                <a:cubicBezTo>
                  <a:pt x="0" y="2222362"/>
                  <a:pt x="323905" y="1103198"/>
                  <a:pt x="886376" y="149834"/>
                </a:cubicBezTo>
                <a:close/>
              </a:path>
            </a:pathLst>
          </a:custGeom>
          <a:solidFill>
            <a:srgbClr val="58595B">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dirty="0">
              <a:solidFill>
                <a:srgbClr val="333333"/>
              </a:solidFill>
            </a:endParaRPr>
          </a:p>
        </p:txBody>
      </p:sp>
      <p:sp>
        <p:nvSpPr>
          <p:cNvPr id="6" name="FooterText Manuell">
            <a:extLst>
              <a:ext uri="{FF2B5EF4-FFF2-40B4-BE49-F238E27FC236}">
                <a16:creationId xmlns:a16="http://schemas.microsoft.com/office/drawing/2014/main" id="{92D8E629-0DC7-D749-8520-88232892C9C9}"/>
              </a:ext>
            </a:extLst>
          </p:cNvPr>
          <p:cNvSpPr>
            <a:spLocks noGrp="1"/>
          </p:cNvSpPr>
          <p:nvPr>
            <p:ph type="body" sz="quarter" idx="13" hasCustomPrompt="1"/>
          </p:nvPr>
        </p:nvSpPr>
        <p:spPr>
          <a:xfrm>
            <a:off x="479425" y="3990339"/>
            <a:ext cx="3222677" cy="332786"/>
          </a:xfrm>
          <a:prstGeom prst="rect">
            <a:avLst/>
          </a:prstGeom>
        </p:spPr>
        <p:txBody>
          <a:bodyPr lIns="0" rIns="0"/>
          <a:lstStyle>
            <a:lvl1pPr marL="0" indent="0" algn="l">
              <a:spcBef>
                <a:spcPts val="0"/>
              </a:spcBef>
              <a:buNone/>
              <a:defRPr sz="1200" b="0" i="0" baseline="0">
                <a:solidFill>
                  <a:schemeClr val="tx2"/>
                </a:solidFill>
                <a:latin typeface="+mn-lt"/>
                <a:cs typeface="Calibri Light" panose="020F0302020204030204" pitchFamily="34" charset="0"/>
              </a:defRPr>
            </a:lvl1pPr>
          </a:lstStyle>
          <a:p>
            <a:pPr lvl="0"/>
            <a:r>
              <a:rPr lang="en-GB" dirty="0"/>
              <a:t>Speaker | Location | Date</a:t>
            </a:r>
          </a:p>
        </p:txBody>
      </p:sp>
      <p:sp>
        <p:nvSpPr>
          <p:cNvPr id="7" name="Title 7">
            <a:extLst>
              <a:ext uri="{FF2B5EF4-FFF2-40B4-BE49-F238E27FC236}">
                <a16:creationId xmlns:a16="http://schemas.microsoft.com/office/drawing/2014/main" id="{1033F960-D7B7-F84F-A036-412327B83880}"/>
              </a:ext>
            </a:extLst>
          </p:cNvPr>
          <p:cNvSpPr>
            <a:spLocks noGrp="1"/>
          </p:cNvSpPr>
          <p:nvPr>
            <p:ph type="title"/>
            <p:custDataLst>
              <p:tags r:id="rId1"/>
            </p:custDataLst>
          </p:nvPr>
        </p:nvSpPr>
        <p:spPr bwMode="auto">
          <a:xfrm>
            <a:off x="479425" y="3167530"/>
            <a:ext cx="4704523" cy="584775"/>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t" anchorCtr="0">
            <a:spAutoFit/>
          </a:bodyPr>
          <a:lstStyle>
            <a:lvl1pPr marL="0" indent="0" algn="l">
              <a:lnSpc>
                <a:spcPct val="100000"/>
              </a:lnSpc>
              <a:spcBef>
                <a:spcPct val="20000"/>
              </a:spcBef>
              <a:spcAft>
                <a:spcPts val="0"/>
              </a:spcAft>
              <a:defRPr kumimoji="0" sz="3200" b="0" i="0" u="none" baseline="0">
                <a:solidFill>
                  <a:srgbClr val="034EA2"/>
                </a:solidFill>
                <a:latin typeface="Calibri Light" panose="020F0302020204030204" pitchFamily="34" charset="0"/>
                <a:cs typeface="Calibri Light" panose="020F0302020204030204" pitchFamily="34" charset="0"/>
              </a:defRPr>
            </a:lvl1pPr>
          </a:lstStyle>
          <a:p>
            <a:r>
              <a:rPr lang="en-US" dirty="0"/>
              <a:t>Click to edit Master title</a:t>
            </a:r>
          </a:p>
        </p:txBody>
      </p:sp>
    </p:spTree>
    <p:extLst>
      <p:ext uri="{BB962C8B-B14F-4D97-AF65-F5344CB8AC3E}">
        <p14:creationId xmlns:p14="http://schemas.microsoft.com/office/powerpoint/2010/main" val="1469433826"/>
      </p:ext>
    </p:extLst>
  </p:cSld>
  <p:clrMapOvr>
    <a:masterClrMapping/>
  </p:clrMapOvr>
  <p:extLst>
    <p:ext uri="{DCECCB84-F9BA-43D5-87BE-67443E8EF086}">
      <p15:sldGuideLst xmlns:p15="http://schemas.microsoft.com/office/powerpoint/2012/main">
        <p15:guide id="1" orient="horz" pos="3838">
          <p15:clr>
            <a:srgbClr val="FBAE40"/>
          </p15:clr>
        </p15:guide>
        <p15:guide id="2" orient="horz" pos="397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laceholder 2">
            <a:extLst>
              <a:ext uri="{FF2B5EF4-FFF2-40B4-BE49-F238E27FC236}">
                <a16:creationId xmlns:a16="http://schemas.microsoft.com/office/drawing/2014/main" id="{0E6F6FDE-2625-3A41-A476-8EF7A6A1B0EA}"/>
              </a:ext>
            </a:extLst>
          </p:cNvPr>
          <p:cNvSpPr>
            <a:spLocks noGrp="1"/>
          </p:cNvSpPr>
          <p:nvPr>
            <p:ph type="title" hasCustomPrompt="1"/>
          </p:nvPr>
        </p:nvSpPr>
        <p:spPr>
          <a:xfrm>
            <a:off x="360000" y="216000"/>
            <a:ext cx="11510008" cy="492443"/>
          </a:xfrm>
          <a:prstGeom prst="rect">
            <a:avLst/>
          </a:prstGeom>
        </p:spPr>
        <p:txBody>
          <a:bodyPr vert="horz" lIns="0" tIns="0" rIns="0" bIns="0" rtlCol="0" anchor="t" anchorCtr="0">
            <a:normAutofit/>
          </a:bodyPr>
          <a:lstStyle>
            <a:lvl1pPr>
              <a:defRPr b="0" i="0">
                <a:latin typeface="Calibri Light" panose="020F0302020204030204" pitchFamily="34" charset="0"/>
                <a:cs typeface="Calibri Light" panose="020F0302020204030204" pitchFamily="34" charset="0"/>
              </a:defRPr>
            </a:lvl1pPr>
          </a:lstStyle>
          <a:p>
            <a:r>
              <a:rPr lang="en-US" dirty="0"/>
              <a:t>TITLE</a:t>
            </a:r>
            <a:endParaRPr lang="en-GB" dirty="0"/>
          </a:p>
        </p:txBody>
      </p:sp>
      <p:sp>
        <p:nvSpPr>
          <p:cNvPr id="2" name="Slide Number Placeholder 1">
            <a:extLst>
              <a:ext uri="{FF2B5EF4-FFF2-40B4-BE49-F238E27FC236}">
                <a16:creationId xmlns:a16="http://schemas.microsoft.com/office/drawing/2014/main" id="{D0E40024-1352-7D44-BAD9-EA618D46585E}"/>
              </a:ext>
            </a:extLst>
          </p:cNvPr>
          <p:cNvSpPr>
            <a:spLocks noGrp="1"/>
          </p:cNvSpPr>
          <p:nvPr>
            <p:ph type="sldNum" sz="quarter" idx="10"/>
          </p:nvPr>
        </p:nvSpPr>
        <p:spPr/>
        <p:txBody>
          <a:bodyPr/>
          <a:lstStyle/>
          <a:p>
            <a:fld id="{28A3D32B-9EE4-634E-8394-5B7C42BAEC12}" type="slidenum">
              <a:rPr lang="en-US" smtClean="0"/>
              <a:t>‹#›</a:t>
            </a:fld>
            <a:endParaRPr lang="en-US"/>
          </a:p>
        </p:txBody>
      </p:sp>
    </p:spTree>
    <p:extLst>
      <p:ext uri="{BB962C8B-B14F-4D97-AF65-F5344CB8AC3E}">
        <p14:creationId xmlns:p14="http://schemas.microsoft.com/office/powerpoint/2010/main" val="17943427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C07E6CC-0744-654D-B0A7-AEFE4E289448}"/>
              </a:ext>
            </a:extLst>
          </p:cNvPr>
          <p:cNvSpPr>
            <a:spLocks noGrp="1"/>
          </p:cNvSpPr>
          <p:nvPr>
            <p:ph type="sldNum" sz="quarter" idx="10"/>
          </p:nvPr>
        </p:nvSpPr>
        <p:spPr/>
        <p:txBody>
          <a:bodyPr/>
          <a:lstStyle/>
          <a:p>
            <a:fld id="{28A3D32B-9EE4-634E-8394-5B7C42BAEC12}" type="slidenum">
              <a:rPr lang="en-US" smtClean="0"/>
              <a:pPr/>
              <a:t>‹#›</a:t>
            </a:fld>
            <a:endParaRPr lang="en-US"/>
          </a:p>
        </p:txBody>
      </p:sp>
      <p:pic>
        <p:nvPicPr>
          <p:cNvPr id="5" name="Picture 4">
            <a:extLst>
              <a:ext uri="{FF2B5EF4-FFF2-40B4-BE49-F238E27FC236}">
                <a16:creationId xmlns:a16="http://schemas.microsoft.com/office/drawing/2014/main" id="{70FCD4EA-BF7C-CF4D-BCB5-EEA6A5F065F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9849187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GREEN_Logo SLIDE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67199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OTALEMPTY">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738948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Text Slide">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525864E2-0DB5-854E-8327-1380A4E284D6}"/>
              </a:ext>
            </a:extLst>
          </p:cNvPr>
          <p:cNvSpPr>
            <a:spLocks noGrp="1"/>
          </p:cNvSpPr>
          <p:nvPr>
            <p:ph type="body" sz="quarter" idx="16" hasCustomPrompt="1"/>
            <p:custDataLst>
              <p:tags r:id="rId1"/>
            </p:custDataLst>
          </p:nvPr>
        </p:nvSpPr>
        <p:spPr>
          <a:xfrm>
            <a:off x="359998" y="1080000"/>
            <a:ext cx="8640000" cy="5400000"/>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0" rIns="0" bIns="0" rtlCol="0" anchor="t" anchorCtr="0">
            <a:normAutofit/>
          </a:bodyPr>
          <a:lstStyle>
            <a:lvl1pPr marL="0" indent="0">
              <a:buFont typeface="Arial" panose="020B0604020202020204" pitchFamily="34" charset="0"/>
              <a:buNone/>
              <a:defRPr lang="en-GB" sz="2000" dirty="0" smtClean="0">
                <a:solidFill>
                  <a:schemeClr val="tx1"/>
                </a:solidFill>
              </a:defRPr>
            </a:lvl1pPr>
            <a:lvl2pPr>
              <a:defRPr lang="en-GB" sz="2000" dirty="0" smtClean="0"/>
            </a:lvl2pPr>
            <a:lvl3pPr>
              <a:defRPr lang="en-GB" sz="2000" dirty="0"/>
            </a:lvl3pPr>
            <a:lvl4pPr>
              <a:defRPr lang="en-GB" sz="2000" dirty="0" smtClean="0"/>
            </a:lvl4pPr>
          </a:lstStyle>
          <a:p>
            <a:r>
              <a:rPr lang="en-GB" dirty="0"/>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dirty="0"/>
              <a:t>First level bullet point</a:t>
            </a:r>
          </a:p>
        </p:txBody>
      </p:sp>
      <p:sp>
        <p:nvSpPr>
          <p:cNvPr id="2" name="Title 1">
            <a:extLst>
              <a:ext uri="{FF2B5EF4-FFF2-40B4-BE49-F238E27FC236}">
                <a16:creationId xmlns:a16="http://schemas.microsoft.com/office/drawing/2014/main" id="{60BEAB9A-C2CB-154B-BD70-EB5A0FBB1F58}"/>
              </a:ext>
            </a:extLst>
          </p:cNvPr>
          <p:cNvSpPr>
            <a:spLocks noGrp="1"/>
          </p:cNvSpPr>
          <p:nvPr>
            <p:ph type="title" hasCustomPrompt="1"/>
          </p:nvPr>
        </p:nvSpPr>
        <p:spPr>
          <a:xfrm>
            <a:off x="359999" y="216000"/>
            <a:ext cx="8640000" cy="492443"/>
          </a:xfrm>
        </p:spPr>
        <p:txBody>
          <a:bodyPr/>
          <a:lstStyle>
            <a:lvl1pPr>
              <a:defRPr cap="all" baseline="0"/>
            </a:lvl1pPr>
          </a:lstStyle>
          <a:p>
            <a:r>
              <a:rPr lang="en-GB" dirty="0"/>
              <a:t>TITLE</a:t>
            </a:r>
            <a:endParaRPr lang="en-US" dirty="0"/>
          </a:p>
        </p:txBody>
      </p:sp>
      <p:sp>
        <p:nvSpPr>
          <p:cNvPr id="3" name="Slide Number Placeholder 2">
            <a:extLst>
              <a:ext uri="{FF2B5EF4-FFF2-40B4-BE49-F238E27FC236}">
                <a16:creationId xmlns:a16="http://schemas.microsoft.com/office/drawing/2014/main" id="{964740DF-9074-B642-BB75-E02E13F5F57D}"/>
              </a:ext>
            </a:extLst>
          </p:cNvPr>
          <p:cNvSpPr>
            <a:spLocks noGrp="1"/>
          </p:cNvSpPr>
          <p:nvPr>
            <p:ph type="sldNum" sz="quarter" idx="17"/>
          </p:nvPr>
        </p:nvSpPr>
        <p:spPr/>
        <p:txBody>
          <a:bodyPr/>
          <a:lstStyle/>
          <a:p>
            <a:fld id="{28A3D32B-9EE4-634E-8394-5B7C42BAEC12}" type="slidenum">
              <a:rPr lang="en-US" smtClean="0"/>
              <a:t>‹#›</a:t>
            </a:fld>
            <a:endParaRPr lang="en-US"/>
          </a:p>
        </p:txBody>
      </p:sp>
    </p:spTree>
    <p:extLst>
      <p:ext uri="{BB962C8B-B14F-4D97-AF65-F5344CB8AC3E}">
        <p14:creationId xmlns:p14="http://schemas.microsoft.com/office/powerpoint/2010/main" val="27702624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ue Text Box and Image">
    <p:spTree>
      <p:nvGrpSpPr>
        <p:cNvPr id="1" name=""/>
        <p:cNvGrpSpPr/>
        <p:nvPr/>
      </p:nvGrpSpPr>
      <p:grpSpPr>
        <a:xfrm>
          <a:off x="0" y="0"/>
          <a:ext cx="0" cy="0"/>
          <a:chOff x="0" y="0"/>
          <a:chExt cx="0" cy="0"/>
        </a:xfrm>
      </p:grpSpPr>
      <p:sp>
        <p:nvSpPr>
          <p:cNvPr id="4" name="Title Placeholder 2">
            <a:extLst>
              <a:ext uri="{FF2B5EF4-FFF2-40B4-BE49-F238E27FC236}">
                <a16:creationId xmlns:a16="http://schemas.microsoft.com/office/drawing/2014/main" id="{9EA40622-ADD7-E14B-B1F0-E55544184C39}"/>
              </a:ext>
            </a:extLst>
          </p:cNvPr>
          <p:cNvSpPr>
            <a:spLocks noGrp="1"/>
          </p:cNvSpPr>
          <p:nvPr>
            <p:ph type="title" hasCustomPrompt="1"/>
          </p:nvPr>
        </p:nvSpPr>
        <p:spPr>
          <a:xfrm>
            <a:off x="360000" y="216000"/>
            <a:ext cx="8640000" cy="492443"/>
          </a:xfrm>
          <a:prstGeom prst="rect">
            <a:avLst/>
          </a:prstGeom>
        </p:spPr>
        <p:txBody>
          <a:bodyPr vert="horz" lIns="0" tIns="0" rIns="0" bIns="0" rtlCol="0" anchor="t" anchorCtr="0">
            <a:normAutofit/>
          </a:bodyPr>
          <a:lstStyle/>
          <a:p>
            <a:r>
              <a:rPr lang="en-US" dirty="0"/>
              <a:t>TITLE</a:t>
            </a:r>
            <a:endParaRPr lang="en-GB" dirty="0"/>
          </a:p>
        </p:txBody>
      </p:sp>
      <p:sp>
        <p:nvSpPr>
          <p:cNvPr id="7" name="Text Placeholder 4">
            <a:extLst>
              <a:ext uri="{FF2B5EF4-FFF2-40B4-BE49-F238E27FC236}">
                <a16:creationId xmlns:a16="http://schemas.microsoft.com/office/drawing/2014/main" id="{D66140D5-5CE0-F14A-ACE3-A9EA6FA68B6B}"/>
              </a:ext>
            </a:extLst>
          </p:cNvPr>
          <p:cNvSpPr>
            <a:spLocks noGrp="1"/>
          </p:cNvSpPr>
          <p:nvPr>
            <p:ph type="body" sz="quarter" idx="16" hasCustomPrompt="1"/>
            <p:custDataLst>
              <p:tags r:id="rId1"/>
            </p:custDataLst>
          </p:nvPr>
        </p:nvSpPr>
        <p:spPr>
          <a:xfrm>
            <a:off x="359999" y="1080000"/>
            <a:ext cx="8640000" cy="5400000"/>
          </a:xfrm>
          <a:prstGeom prst="round2DiagRect">
            <a:avLst>
              <a:gd name="adj1" fmla="val 0"/>
              <a:gd name="adj2" fmla="val 8708"/>
            </a:avLst>
          </a:prstGeom>
          <a:solidFill>
            <a:schemeClr val="tx2"/>
          </a:solidFill>
          <a:ln/>
        </p:spPr>
        <p:txBody>
          <a:bodyPr vert="horz" wrap="square" lIns="108000" tIns="108000" rIns="108000" bIns="108000" rtlCol="0" anchor="t" anchorCtr="0">
            <a:noAutofit/>
          </a:bodyPr>
          <a:lstStyle>
            <a:lvl1pPr marL="0" indent="0" algn="l">
              <a:buFont typeface="Arial" panose="020B0604020202020204" pitchFamily="34" charset="0"/>
              <a:buNone/>
              <a:defRPr lang="en-GB" sz="2000" dirty="0" smtClean="0">
                <a:solidFill>
                  <a:schemeClr val="bg1"/>
                </a:solidFill>
              </a:defRPr>
            </a:lvl1pPr>
            <a:lvl2pPr marL="720725" indent="-254000" algn="l">
              <a:buFont typeface="Arial" panose="020B0604020202020204" pitchFamily="34" charset="0"/>
              <a:buChar char="•"/>
              <a:tabLst/>
              <a:defRPr lang="en-GB" sz="2000" dirty="0" smtClean="0">
                <a:solidFill>
                  <a:schemeClr val="bg1"/>
                </a:solidFill>
              </a:defRPr>
            </a:lvl2pPr>
            <a:lvl3pPr marL="963000" indent="0" algn="l">
              <a:buNone/>
              <a:defRPr lang="en-GB" sz="2000" dirty="0">
                <a:solidFill>
                  <a:schemeClr val="bg1"/>
                </a:solidFill>
              </a:defRPr>
            </a:lvl3pPr>
            <a:lvl4pPr marL="1420200" indent="0" algn="l">
              <a:buNone/>
              <a:defRPr lang="en-GB" sz="2000" dirty="0" smtClean="0">
                <a:solidFill>
                  <a:schemeClr val="bg1"/>
                </a:solidFill>
              </a:defRPr>
            </a:lvl4pPr>
          </a:lstStyle>
          <a:p>
            <a:r>
              <a:rPr lang="en-GB" dirty="0"/>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dirty="0"/>
              <a:t>First level bullet point</a:t>
            </a:r>
          </a:p>
        </p:txBody>
      </p:sp>
      <p:sp>
        <p:nvSpPr>
          <p:cNvPr id="2" name="Slide Number Placeholder 1">
            <a:extLst>
              <a:ext uri="{FF2B5EF4-FFF2-40B4-BE49-F238E27FC236}">
                <a16:creationId xmlns:a16="http://schemas.microsoft.com/office/drawing/2014/main" id="{A0212E26-61AF-C349-8627-08A2D0ECD253}"/>
              </a:ext>
            </a:extLst>
          </p:cNvPr>
          <p:cNvSpPr>
            <a:spLocks noGrp="1"/>
          </p:cNvSpPr>
          <p:nvPr>
            <p:ph type="sldNum" sz="quarter" idx="17"/>
          </p:nvPr>
        </p:nvSpPr>
        <p:spPr/>
        <p:txBody>
          <a:bodyPr/>
          <a:lstStyle/>
          <a:p>
            <a:fld id="{28A3D32B-9EE4-634E-8394-5B7C42BAEC12}" type="slidenum">
              <a:rPr lang="en-US" smtClean="0"/>
              <a:t>‹#›</a:t>
            </a:fld>
            <a:endParaRPr lang="en-US"/>
          </a:p>
        </p:txBody>
      </p:sp>
    </p:spTree>
    <p:extLst>
      <p:ext uri="{BB962C8B-B14F-4D97-AF65-F5344CB8AC3E}">
        <p14:creationId xmlns:p14="http://schemas.microsoft.com/office/powerpoint/2010/main" val="40305931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laceholder 2">
            <a:extLst>
              <a:ext uri="{FF2B5EF4-FFF2-40B4-BE49-F238E27FC236}">
                <a16:creationId xmlns:a16="http://schemas.microsoft.com/office/drawing/2014/main" id="{0E6F6FDE-2625-3A41-A476-8EF7A6A1B0EA}"/>
              </a:ext>
            </a:extLst>
          </p:cNvPr>
          <p:cNvSpPr>
            <a:spLocks noGrp="1"/>
          </p:cNvSpPr>
          <p:nvPr>
            <p:ph type="title" hasCustomPrompt="1"/>
          </p:nvPr>
        </p:nvSpPr>
        <p:spPr>
          <a:xfrm>
            <a:off x="360000" y="216000"/>
            <a:ext cx="8640000" cy="492443"/>
          </a:xfrm>
          <a:prstGeom prst="rect">
            <a:avLst/>
          </a:prstGeom>
        </p:spPr>
        <p:txBody>
          <a:bodyPr vert="horz" lIns="0" tIns="0" rIns="0" bIns="0" rtlCol="0" anchor="t" anchorCtr="0">
            <a:normAutofit/>
          </a:bodyPr>
          <a:lstStyle>
            <a:lvl1pPr>
              <a:defRPr b="0" i="0">
                <a:latin typeface="Calibri Light" panose="020F0302020204030204" pitchFamily="34" charset="0"/>
                <a:cs typeface="Calibri Light" panose="020F0302020204030204" pitchFamily="34" charset="0"/>
              </a:defRPr>
            </a:lvl1pPr>
          </a:lstStyle>
          <a:p>
            <a:r>
              <a:rPr lang="en-US" dirty="0"/>
              <a:t>TITLE</a:t>
            </a:r>
            <a:endParaRPr lang="en-GB" dirty="0"/>
          </a:p>
        </p:txBody>
      </p:sp>
      <p:sp>
        <p:nvSpPr>
          <p:cNvPr id="2" name="Slide Number Placeholder 1">
            <a:extLst>
              <a:ext uri="{FF2B5EF4-FFF2-40B4-BE49-F238E27FC236}">
                <a16:creationId xmlns:a16="http://schemas.microsoft.com/office/drawing/2014/main" id="{D0E40024-1352-7D44-BAD9-EA618D46585E}"/>
              </a:ext>
            </a:extLst>
          </p:cNvPr>
          <p:cNvSpPr>
            <a:spLocks noGrp="1"/>
          </p:cNvSpPr>
          <p:nvPr>
            <p:ph type="sldNum" sz="quarter" idx="10"/>
          </p:nvPr>
        </p:nvSpPr>
        <p:spPr/>
        <p:txBody>
          <a:bodyPr/>
          <a:lstStyle/>
          <a:p>
            <a:fld id="{28A3D32B-9EE4-634E-8394-5B7C42BAEC12}" type="slidenum">
              <a:rPr lang="en-US" smtClean="0"/>
              <a:t>‹#›</a:t>
            </a:fld>
            <a:endParaRPr lang="en-US"/>
          </a:p>
        </p:txBody>
      </p:sp>
    </p:spTree>
    <p:extLst>
      <p:ext uri="{BB962C8B-B14F-4D97-AF65-F5344CB8AC3E}">
        <p14:creationId xmlns:p14="http://schemas.microsoft.com/office/powerpoint/2010/main" val="10354126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OTALEMPTY">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70751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Full Image">
    <p:spTree>
      <p:nvGrpSpPr>
        <p:cNvPr id="1" name=""/>
        <p:cNvGrpSpPr/>
        <p:nvPr/>
      </p:nvGrpSpPr>
      <p:grpSpPr>
        <a:xfrm>
          <a:off x="0" y="0"/>
          <a:ext cx="0" cy="0"/>
          <a:chOff x="0" y="0"/>
          <a:chExt cx="0" cy="0"/>
        </a:xfrm>
      </p:grpSpPr>
      <p:sp>
        <p:nvSpPr>
          <p:cNvPr id="7" name="Picture Placeholder 6"/>
          <p:cNvSpPr>
            <a:spLocks noGrp="1"/>
          </p:cNvSpPr>
          <p:nvPr>
            <p:ph type="pic" sz="quarter" idx="20"/>
          </p:nvPr>
        </p:nvSpPr>
        <p:spPr>
          <a:xfrm>
            <a:off x="0" y="0"/>
            <a:ext cx="12192000" cy="6858000"/>
          </a:xfrm>
          <a:prstGeom prst="rect">
            <a:avLst/>
          </a:prstGeom>
        </p:spPr>
        <p:txBody>
          <a:bodyPr/>
          <a:lstStyle>
            <a:lvl1pPr marL="0" indent="0">
              <a:buNone/>
              <a:defRPr sz="1200"/>
            </a:lvl1pPr>
          </a:lstStyle>
          <a:p>
            <a:r>
              <a:rPr lang="en-US" smtClean="0"/>
              <a:t>Drag picture to placeholder or click icon to add</a:t>
            </a:r>
            <a:endParaRPr lang="en-GB" dirty="0"/>
          </a:p>
        </p:txBody>
      </p:sp>
    </p:spTree>
    <p:extLst>
      <p:ext uri="{BB962C8B-B14F-4D97-AF65-F5344CB8AC3E}">
        <p14:creationId xmlns:p14="http://schemas.microsoft.com/office/powerpoint/2010/main" val="562246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Box and Image Blue">
    <p:spTree>
      <p:nvGrpSpPr>
        <p:cNvPr id="1" name=""/>
        <p:cNvGrpSpPr/>
        <p:nvPr/>
      </p:nvGrpSpPr>
      <p:grpSpPr>
        <a:xfrm>
          <a:off x="0" y="0"/>
          <a:ext cx="0" cy="0"/>
          <a:chOff x="0" y="0"/>
          <a:chExt cx="0" cy="0"/>
        </a:xfrm>
      </p:grpSpPr>
      <p:sp>
        <p:nvSpPr>
          <p:cNvPr id="4" name="Title Placeholder 2">
            <a:extLst>
              <a:ext uri="{FF2B5EF4-FFF2-40B4-BE49-F238E27FC236}">
                <a16:creationId xmlns:a16="http://schemas.microsoft.com/office/drawing/2014/main" id="{9EA40622-ADD7-E14B-B1F0-E55544184C39}"/>
              </a:ext>
            </a:extLst>
          </p:cNvPr>
          <p:cNvSpPr>
            <a:spLocks noGrp="1"/>
          </p:cNvSpPr>
          <p:nvPr>
            <p:ph type="title" hasCustomPrompt="1"/>
          </p:nvPr>
        </p:nvSpPr>
        <p:spPr>
          <a:xfrm>
            <a:off x="360000" y="216000"/>
            <a:ext cx="11510008" cy="492443"/>
          </a:xfrm>
          <a:prstGeom prst="rect">
            <a:avLst/>
          </a:prstGeom>
        </p:spPr>
        <p:txBody>
          <a:bodyPr vert="horz" lIns="0" tIns="0" rIns="0" bIns="0" rtlCol="0" anchor="t" anchorCtr="0">
            <a:normAutofit/>
          </a:bodyPr>
          <a:lstStyle/>
          <a:p>
            <a:r>
              <a:rPr lang="en-US" dirty="0"/>
              <a:t>TITLE</a:t>
            </a:r>
            <a:endParaRPr lang="en-GB" dirty="0"/>
          </a:p>
        </p:txBody>
      </p:sp>
      <p:sp>
        <p:nvSpPr>
          <p:cNvPr id="5" name="Picture Placeholder 24">
            <a:extLst>
              <a:ext uri="{FF2B5EF4-FFF2-40B4-BE49-F238E27FC236}">
                <a16:creationId xmlns:a16="http://schemas.microsoft.com/office/drawing/2014/main" id="{C017F956-2127-B047-9B2A-DA5BB1AFFDC7}"/>
              </a:ext>
            </a:extLst>
          </p:cNvPr>
          <p:cNvSpPr>
            <a:spLocks noGrp="1"/>
          </p:cNvSpPr>
          <p:nvPr>
            <p:ph type="pic" sz="quarter" idx="15"/>
          </p:nvPr>
        </p:nvSpPr>
        <p:spPr>
          <a:xfrm>
            <a:off x="8197599" y="1080000"/>
            <a:ext cx="3600401" cy="4392836"/>
          </a:xfrm>
          <a:prstGeom prst="round2DiagRect">
            <a:avLst>
              <a:gd name="adj1" fmla="val 0"/>
              <a:gd name="adj2" fmla="val 9482"/>
            </a:avLst>
          </a:prstGeom>
        </p:spPr>
        <p:txBody>
          <a:bodyPr/>
          <a:lstStyle>
            <a:lvl1pPr marL="0" indent="0">
              <a:buNone/>
              <a:defRPr sz="1600"/>
            </a:lvl1pPr>
          </a:lstStyle>
          <a:p>
            <a:r>
              <a:rPr lang="en-US"/>
              <a:t>Click icon to add picture</a:t>
            </a:r>
            <a:endParaRPr lang="en-GB" dirty="0"/>
          </a:p>
        </p:txBody>
      </p:sp>
      <p:sp>
        <p:nvSpPr>
          <p:cNvPr id="7" name="Text Placeholder 4">
            <a:extLst>
              <a:ext uri="{FF2B5EF4-FFF2-40B4-BE49-F238E27FC236}">
                <a16:creationId xmlns:a16="http://schemas.microsoft.com/office/drawing/2014/main" id="{D66140D5-5CE0-F14A-ACE3-A9EA6FA68B6B}"/>
              </a:ext>
            </a:extLst>
          </p:cNvPr>
          <p:cNvSpPr>
            <a:spLocks noGrp="1"/>
          </p:cNvSpPr>
          <p:nvPr>
            <p:ph type="body" sz="quarter" idx="16" hasCustomPrompt="1"/>
            <p:custDataLst>
              <p:tags r:id="rId1"/>
            </p:custDataLst>
          </p:nvPr>
        </p:nvSpPr>
        <p:spPr>
          <a:xfrm>
            <a:off x="359999" y="1080000"/>
            <a:ext cx="7585121" cy="4406400"/>
          </a:xfrm>
          <a:prstGeom prst="round2DiagRect">
            <a:avLst>
              <a:gd name="adj1" fmla="val 0"/>
              <a:gd name="adj2" fmla="val 8708"/>
            </a:avLst>
          </a:prstGeom>
          <a:solidFill>
            <a:schemeClr val="bg1">
              <a:alpha val="75000"/>
            </a:schemeClr>
          </a:solidFill>
          <a:ln/>
        </p:spPr>
        <p:txBody>
          <a:bodyPr vert="horz" wrap="square" lIns="108000" tIns="108000" rIns="108000" bIns="108000" rtlCol="0" anchor="t" anchorCtr="0">
            <a:noAutofit/>
          </a:bodyPr>
          <a:lstStyle>
            <a:lvl1pPr marL="0" indent="0" algn="l">
              <a:buFont typeface="Arial" panose="020B0604020202020204" pitchFamily="34" charset="0"/>
              <a:buNone/>
              <a:defRPr lang="en-GB" sz="2000" b="0" i="0" dirty="0" smtClean="0">
                <a:solidFill>
                  <a:schemeClr val="tx1"/>
                </a:solidFill>
                <a:latin typeface="Calibri Light" panose="020F0302020204030204" pitchFamily="34" charset="0"/>
                <a:cs typeface="Calibri Light" panose="020F0302020204030204" pitchFamily="34" charset="0"/>
              </a:defRPr>
            </a:lvl1pPr>
            <a:lvl2pPr marL="720725" indent="-254000" algn="l">
              <a:buFont typeface="Arial" panose="020B0604020202020204" pitchFamily="34" charset="0"/>
              <a:buChar char="•"/>
              <a:tabLst/>
              <a:defRPr lang="en-GB" sz="2000" dirty="0" smtClean="0">
                <a:solidFill>
                  <a:schemeClr val="tx1"/>
                </a:solidFill>
              </a:defRPr>
            </a:lvl2pPr>
            <a:lvl3pPr marL="963000" indent="0" algn="l">
              <a:buNone/>
              <a:defRPr lang="en-GB" sz="2000" dirty="0">
                <a:solidFill>
                  <a:schemeClr val="bg1"/>
                </a:solidFill>
              </a:defRPr>
            </a:lvl3pPr>
            <a:lvl4pPr marL="1420200" indent="0" algn="l">
              <a:buNone/>
              <a:defRPr lang="en-GB" sz="2000" dirty="0" smtClean="0">
                <a:solidFill>
                  <a:schemeClr val="bg1"/>
                </a:solidFill>
              </a:defRPr>
            </a:lvl4pPr>
          </a:lstStyle>
          <a:p>
            <a:r>
              <a:rPr lang="en-GB" dirty="0"/>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dirty="0"/>
              <a:t>First level bullet point</a:t>
            </a:r>
          </a:p>
        </p:txBody>
      </p:sp>
      <p:sp>
        <p:nvSpPr>
          <p:cNvPr id="2" name="Slide Number Placeholder 1">
            <a:extLst>
              <a:ext uri="{FF2B5EF4-FFF2-40B4-BE49-F238E27FC236}">
                <a16:creationId xmlns:a16="http://schemas.microsoft.com/office/drawing/2014/main" id="{98BA8588-0351-A94A-B5B0-B5A8F299D23F}"/>
              </a:ext>
            </a:extLst>
          </p:cNvPr>
          <p:cNvSpPr>
            <a:spLocks noGrp="1"/>
          </p:cNvSpPr>
          <p:nvPr>
            <p:ph type="sldNum" sz="quarter" idx="17"/>
          </p:nvPr>
        </p:nvSpPr>
        <p:spPr/>
        <p:txBody>
          <a:bodyPr/>
          <a:lstStyle/>
          <a:p>
            <a:fld id="{28A3D32B-9EE4-634E-8394-5B7C42BAEC12}" type="slidenum">
              <a:rPr lang="en-US" smtClean="0"/>
              <a:pPr/>
              <a:t>‹#›</a:t>
            </a:fld>
            <a:endParaRPr lang="en-US" dirty="0">
              <a:solidFill>
                <a:schemeClr val="bg1"/>
              </a:solidFill>
            </a:endParaRPr>
          </a:p>
        </p:txBody>
      </p:sp>
    </p:spTree>
    <p:extLst>
      <p:ext uri="{BB962C8B-B14F-4D97-AF65-F5344CB8AC3E}">
        <p14:creationId xmlns:p14="http://schemas.microsoft.com/office/powerpoint/2010/main" val="849044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White 3">
    <p:spTree>
      <p:nvGrpSpPr>
        <p:cNvPr id="1" name=""/>
        <p:cNvGrpSpPr/>
        <p:nvPr/>
      </p:nvGrpSpPr>
      <p:grpSpPr>
        <a:xfrm>
          <a:off x="0" y="0"/>
          <a:ext cx="0" cy="0"/>
          <a:chOff x="0" y="0"/>
          <a:chExt cx="0" cy="0"/>
        </a:xfrm>
      </p:grpSpPr>
      <p:sp>
        <p:nvSpPr>
          <p:cNvPr id="6" name="FooterText Manuell">
            <a:extLst>
              <a:ext uri="{FF2B5EF4-FFF2-40B4-BE49-F238E27FC236}">
                <a16:creationId xmlns:a16="http://schemas.microsoft.com/office/drawing/2014/main" id="{E5DB12EF-4E0F-8444-BF6B-06607CCC236F}"/>
              </a:ext>
            </a:extLst>
          </p:cNvPr>
          <p:cNvSpPr>
            <a:spLocks noGrp="1"/>
          </p:cNvSpPr>
          <p:nvPr>
            <p:ph type="body" sz="quarter" idx="13" hasCustomPrompt="1"/>
          </p:nvPr>
        </p:nvSpPr>
        <p:spPr>
          <a:xfrm>
            <a:off x="479425" y="3990339"/>
            <a:ext cx="3222677" cy="332786"/>
          </a:xfrm>
          <a:prstGeom prst="rect">
            <a:avLst/>
          </a:prstGeom>
        </p:spPr>
        <p:txBody>
          <a:bodyPr lIns="0" rIns="0"/>
          <a:lstStyle>
            <a:lvl1pPr marL="0" indent="0" algn="l">
              <a:spcBef>
                <a:spcPts val="0"/>
              </a:spcBef>
              <a:buNone/>
              <a:defRPr sz="1200" b="0" i="0" baseline="0">
                <a:solidFill>
                  <a:schemeClr val="tx2"/>
                </a:solidFill>
                <a:latin typeface="+mn-lt"/>
                <a:cs typeface="Calibri Light" panose="020F0302020204030204" pitchFamily="34" charset="0"/>
              </a:defRPr>
            </a:lvl1pPr>
          </a:lstStyle>
          <a:p>
            <a:pPr lvl="0"/>
            <a:r>
              <a:rPr lang="en-GB" dirty="0"/>
              <a:t>Speaker | Location | Date</a:t>
            </a:r>
          </a:p>
        </p:txBody>
      </p:sp>
      <p:sp>
        <p:nvSpPr>
          <p:cNvPr id="7" name="Title 7">
            <a:extLst>
              <a:ext uri="{FF2B5EF4-FFF2-40B4-BE49-F238E27FC236}">
                <a16:creationId xmlns:a16="http://schemas.microsoft.com/office/drawing/2014/main" id="{22F280A8-67E8-364C-8767-0B80712613A1}"/>
              </a:ext>
            </a:extLst>
          </p:cNvPr>
          <p:cNvSpPr>
            <a:spLocks noGrp="1"/>
          </p:cNvSpPr>
          <p:nvPr>
            <p:ph type="title"/>
            <p:custDataLst>
              <p:tags r:id="rId1"/>
            </p:custDataLst>
          </p:nvPr>
        </p:nvSpPr>
        <p:spPr bwMode="auto">
          <a:xfrm>
            <a:off x="479425" y="3167530"/>
            <a:ext cx="4704523" cy="584775"/>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t" anchorCtr="0">
            <a:spAutoFit/>
          </a:bodyPr>
          <a:lstStyle>
            <a:lvl1pPr marL="0" indent="0" algn="l">
              <a:lnSpc>
                <a:spcPct val="100000"/>
              </a:lnSpc>
              <a:spcBef>
                <a:spcPct val="20000"/>
              </a:spcBef>
              <a:spcAft>
                <a:spcPts val="0"/>
              </a:spcAft>
              <a:defRPr kumimoji="0" sz="3200" b="0" i="0" u="none" baseline="0">
                <a:solidFill>
                  <a:srgbClr val="034EA2"/>
                </a:solidFill>
                <a:latin typeface="Calibri Light" panose="020F0302020204030204" pitchFamily="34" charset="0"/>
                <a:cs typeface="Calibri Light" panose="020F0302020204030204" pitchFamily="34" charset="0"/>
              </a:defRPr>
            </a:lvl1pPr>
          </a:lstStyle>
          <a:p>
            <a:r>
              <a:rPr lang="en-US" dirty="0"/>
              <a:t>Click to edit Master title</a:t>
            </a:r>
          </a:p>
        </p:txBody>
      </p:sp>
      <p:sp>
        <p:nvSpPr>
          <p:cNvPr id="9" name="Freeform 8">
            <a:extLst>
              <a:ext uri="{FF2B5EF4-FFF2-40B4-BE49-F238E27FC236}">
                <a16:creationId xmlns:a16="http://schemas.microsoft.com/office/drawing/2014/main" id="{B8AABB15-4D37-AC4A-9AF4-9F731FCE63F3}"/>
              </a:ext>
            </a:extLst>
          </p:cNvPr>
          <p:cNvSpPr/>
          <p:nvPr userDrawn="1"/>
        </p:nvSpPr>
        <p:spPr>
          <a:xfrm>
            <a:off x="6112604" y="812144"/>
            <a:ext cx="6079397" cy="6045857"/>
          </a:xfrm>
          <a:custGeom>
            <a:avLst/>
            <a:gdLst>
              <a:gd name="connsiteX0" fmla="*/ 3997474 w 6079397"/>
              <a:gd name="connsiteY0" fmla="*/ 0 h 6045857"/>
              <a:gd name="connsiteX1" fmla="*/ 6070310 w 6079397"/>
              <a:gd name="connsiteY1" fmla="*/ 578664 h 6045857"/>
              <a:gd name="connsiteX2" fmla="*/ 6079397 w 6079397"/>
              <a:gd name="connsiteY2" fmla="*/ 584489 h 6045857"/>
              <a:gd name="connsiteX3" fmla="*/ 6079397 w 6079397"/>
              <a:gd name="connsiteY3" fmla="*/ 879474 h 6045857"/>
              <a:gd name="connsiteX4" fmla="*/ 5784708 w 6079397"/>
              <a:gd name="connsiteY4" fmla="*/ 700467 h 6045857"/>
              <a:gd name="connsiteX5" fmla="*/ 3997474 w 6079397"/>
              <a:gd name="connsiteY5" fmla="*/ 247976 h 6045857"/>
              <a:gd name="connsiteX6" fmla="*/ 247976 w 6079397"/>
              <a:gd name="connsiteY6" fmla="*/ 3997030 h 6045857"/>
              <a:gd name="connsiteX7" fmla="*/ 700520 w 6079397"/>
              <a:gd name="connsiteY7" fmla="*/ 5784052 h 6045857"/>
              <a:gd name="connsiteX8" fmla="*/ 859590 w 6079397"/>
              <a:gd name="connsiteY8" fmla="*/ 6045857 h 6045857"/>
              <a:gd name="connsiteX9" fmla="*/ 565054 w 6079397"/>
              <a:gd name="connsiteY9" fmla="*/ 6045857 h 6045857"/>
              <a:gd name="connsiteX10" fmla="*/ 482474 w 6079397"/>
              <a:gd name="connsiteY10" fmla="*/ 5902252 h 6045857"/>
              <a:gd name="connsiteX11" fmla="*/ 0 w 6079397"/>
              <a:gd name="connsiteY11" fmla="*/ 3997030 h 6045857"/>
              <a:gd name="connsiteX12" fmla="*/ 3997474 w 6079397"/>
              <a:gd name="connsiteY12" fmla="*/ 0 h 60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79397" h="6045857">
                <a:moveTo>
                  <a:pt x="3997474" y="0"/>
                </a:moveTo>
                <a:cubicBezTo>
                  <a:pt x="4756386" y="0"/>
                  <a:pt x="5465904" y="211458"/>
                  <a:pt x="6070310" y="578664"/>
                </a:cubicBezTo>
                <a:lnTo>
                  <a:pt x="6079397" y="584489"/>
                </a:lnTo>
                <a:lnTo>
                  <a:pt x="6079397" y="879474"/>
                </a:lnTo>
                <a:lnTo>
                  <a:pt x="5784708" y="700467"/>
                </a:lnTo>
                <a:cubicBezTo>
                  <a:pt x="5253429" y="411893"/>
                  <a:pt x="4644596" y="247976"/>
                  <a:pt x="3997474" y="247976"/>
                </a:cubicBezTo>
                <a:cubicBezTo>
                  <a:pt x="1926683" y="247976"/>
                  <a:pt x="247976" y="1926485"/>
                  <a:pt x="247976" y="3997030"/>
                </a:cubicBezTo>
                <a:cubicBezTo>
                  <a:pt x="247976" y="4644076"/>
                  <a:pt x="411913" y="5252836"/>
                  <a:pt x="700520" y="5784052"/>
                </a:cubicBezTo>
                <a:lnTo>
                  <a:pt x="859590" y="6045857"/>
                </a:lnTo>
                <a:lnTo>
                  <a:pt x="565054" y="6045857"/>
                </a:lnTo>
                <a:lnTo>
                  <a:pt x="482474" y="5902252"/>
                </a:lnTo>
                <a:cubicBezTo>
                  <a:pt x="174779" y="5335900"/>
                  <a:pt x="0" y="4686874"/>
                  <a:pt x="0" y="3997030"/>
                </a:cubicBezTo>
                <a:cubicBezTo>
                  <a:pt x="0" y="1789531"/>
                  <a:pt x="1789730" y="0"/>
                  <a:pt x="3997474" y="0"/>
                </a:cubicBezTo>
                <a:close/>
              </a:path>
            </a:pathLst>
          </a:custGeom>
          <a:solidFill>
            <a:srgbClr val="58595B">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a:solidFill>
                <a:srgbClr val="333333"/>
              </a:solidFill>
            </a:endParaRPr>
          </a:p>
        </p:txBody>
      </p:sp>
      <p:sp>
        <p:nvSpPr>
          <p:cNvPr id="10" name="Picture Placeholder 9">
            <a:extLst>
              <a:ext uri="{FF2B5EF4-FFF2-40B4-BE49-F238E27FC236}">
                <a16:creationId xmlns:a16="http://schemas.microsoft.com/office/drawing/2014/main" id="{8D8867FA-EBAC-484D-8711-C25050953C8C}"/>
              </a:ext>
            </a:extLst>
          </p:cNvPr>
          <p:cNvSpPr>
            <a:spLocks noGrp="1"/>
          </p:cNvSpPr>
          <p:nvPr>
            <p:ph type="pic" sz="quarter" idx="10"/>
          </p:nvPr>
        </p:nvSpPr>
        <p:spPr>
          <a:xfrm>
            <a:off x="6614074" y="1313334"/>
            <a:ext cx="5577926" cy="5544667"/>
          </a:xfrm>
          <a:custGeom>
            <a:avLst/>
            <a:gdLst>
              <a:gd name="connsiteX0" fmla="*/ 3496004 w 5577926"/>
              <a:gd name="connsiteY0" fmla="*/ 0 h 5544667"/>
              <a:gd name="connsiteX1" fmla="*/ 5450653 w 5577926"/>
              <a:gd name="connsiteY1" fmla="*/ 597035 h 5544667"/>
              <a:gd name="connsiteX2" fmla="*/ 5577926 w 5577926"/>
              <a:gd name="connsiteY2" fmla="*/ 692203 h 5544667"/>
              <a:gd name="connsiteX3" fmla="*/ 5577926 w 5577926"/>
              <a:gd name="connsiteY3" fmla="*/ 5544667 h 5544667"/>
              <a:gd name="connsiteX4" fmla="*/ 667560 w 5577926"/>
              <a:gd name="connsiteY4" fmla="*/ 5544667 h 5544667"/>
              <a:gd name="connsiteX5" fmla="*/ 597063 w 5577926"/>
              <a:gd name="connsiteY5" fmla="*/ 5450398 h 5544667"/>
              <a:gd name="connsiteX6" fmla="*/ 0 w 5577926"/>
              <a:gd name="connsiteY6" fmla="*/ 3495840 h 5544667"/>
              <a:gd name="connsiteX7" fmla="*/ 3496004 w 5577926"/>
              <a:gd name="connsiteY7" fmla="*/ 0 h 554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77926" h="5544667">
                <a:moveTo>
                  <a:pt x="3496004" y="0"/>
                </a:moveTo>
                <a:cubicBezTo>
                  <a:pt x="4220050" y="0"/>
                  <a:pt x="4892687" y="220098"/>
                  <a:pt x="5450653" y="597035"/>
                </a:cubicBezTo>
                <a:lnTo>
                  <a:pt x="5577926" y="692203"/>
                </a:lnTo>
                <a:lnTo>
                  <a:pt x="5577926" y="5544667"/>
                </a:lnTo>
                <a:lnTo>
                  <a:pt x="667560" y="5544667"/>
                </a:lnTo>
                <a:lnTo>
                  <a:pt x="597063" y="5450398"/>
                </a:lnTo>
                <a:cubicBezTo>
                  <a:pt x="220109" y="4892458"/>
                  <a:pt x="0" y="4219852"/>
                  <a:pt x="0" y="3495840"/>
                </a:cubicBezTo>
                <a:cubicBezTo>
                  <a:pt x="0" y="1565141"/>
                  <a:pt x="1565214" y="0"/>
                  <a:pt x="3496004" y="0"/>
                </a:cubicBezTo>
                <a:close/>
              </a:path>
            </a:pathLst>
          </a:custGeom>
        </p:spPr>
        <p:txBody>
          <a:bodyPr wrap="square">
            <a:noAutofit/>
          </a:bodyPr>
          <a:lstStyle>
            <a:lvl1pPr marL="0" indent="0">
              <a:buNone/>
              <a:defRPr sz="1600"/>
            </a:lvl1pPr>
          </a:lstStyle>
          <a:p>
            <a:endParaRPr lang="en-GB" dirty="0"/>
          </a:p>
        </p:txBody>
      </p:sp>
    </p:spTree>
    <p:extLst>
      <p:ext uri="{BB962C8B-B14F-4D97-AF65-F5344CB8AC3E}">
        <p14:creationId xmlns:p14="http://schemas.microsoft.com/office/powerpoint/2010/main" val="1291597272"/>
      </p:ext>
    </p:extLst>
  </p:cSld>
  <p:clrMapOvr>
    <a:masterClrMapping/>
  </p:clrMapOvr>
  <p:extLst>
    <p:ext uri="{DCECCB84-F9BA-43D5-87BE-67443E8EF086}">
      <p15:sldGuideLst xmlns:p15="http://schemas.microsoft.com/office/powerpoint/2012/main">
        <p15:guide id="1" orient="horz" pos="3838">
          <p15:clr>
            <a:srgbClr val="FBAE40"/>
          </p15:clr>
        </p15:guide>
        <p15:guide id="2" orient="horz" pos="3974">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ull Width Text Box Blue">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525864E2-0DB5-854E-8327-1380A4E284D6}"/>
              </a:ext>
            </a:extLst>
          </p:cNvPr>
          <p:cNvSpPr>
            <a:spLocks noGrp="1"/>
          </p:cNvSpPr>
          <p:nvPr>
            <p:ph type="body" sz="quarter" idx="16" hasCustomPrompt="1"/>
            <p:custDataLst>
              <p:tags r:id="rId1"/>
            </p:custDataLst>
          </p:nvPr>
        </p:nvSpPr>
        <p:spPr>
          <a:xfrm>
            <a:off x="359999" y="1080000"/>
            <a:ext cx="11510008" cy="4406400"/>
          </a:xfrm>
          <a:prstGeom prst="round2DiagRect">
            <a:avLst>
              <a:gd name="adj1" fmla="val 0"/>
              <a:gd name="adj2" fmla="val 8938"/>
            </a:avLst>
          </a:prstGeom>
          <a:solidFill>
            <a:schemeClr val="bg1">
              <a:alpha val="75000"/>
            </a:schemeClr>
          </a:solidFill>
          <a:ln/>
        </p:spPr>
        <p:txBody>
          <a:bodyPr vert="horz" wrap="square" lIns="108000" tIns="108000" rIns="108000" bIns="108000" rtlCol="0" anchor="t" anchorCtr="0">
            <a:noAutofit/>
          </a:bodyPr>
          <a:lstStyle>
            <a:lvl1pPr marL="0" indent="0" algn="l">
              <a:buFont typeface="Arial" panose="020B0604020202020204" pitchFamily="34" charset="0"/>
              <a:buNone/>
              <a:defRPr lang="en-GB" sz="2000" b="0" i="0" dirty="0" smtClean="0">
                <a:solidFill>
                  <a:schemeClr val="tx1"/>
                </a:solidFill>
                <a:latin typeface="Calibri Light" panose="020F0302020204030204" pitchFamily="34" charset="0"/>
                <a:cs typeface="Calibri Light" panose="020F0302020204030204" pitchFamily="34" charset="0"/>
              </a:defRPr>
            </a:lvl1pPr>
            <a:lvl2pPr marL="720725" indent="-254000" algn="l">
              <a:buFont typeface="Arial" panose="020B0604020202020204" pitchFamily="34" charset="0"/>
              <a:buChar char="•"/>
              <a:tabLst/>
              <a:defRPr lang="en-GB" sz="2000" dirty="0" smtClean="0">
                <a:solidFill>
                  <a:schemeClr val="tx1"/>
                </a:solidFill>
              </a:defRPr>
            </a:lvl2pPr>
            <a:lvl3pPr marL="963000" indent="0" algn="l">
              <a:buNone/>
              <a:defRPr lang="en-GB" sz="2000" dirty="0">
                <a:solidFill>
                  <a:schemeClr val="bg1"/>
                </a:solidFill>
              </a:defRPr>
            </a:lvl3pPr>
            <a:lvl4pPr marL="1420200" indent="0" algn="l">
              <a:buNone/>
              <a:defRPr lang="en-GB" sz="2000" dirty="0" smtClean="0">
                <a:solidFill>
                  <a:schemeClr val="bg1"/>
                </a:solidFill>
              </a:defRPr>
            </a:lvl4pPr>
          </a:lstStyle>
          <a:p>
            <a:r>
              <a:rPr lang="en-GB" dirty="0"/>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dirty="0"/>
              <a:t>First level bullet point</a:t>
            </a:r>
          </a:p>
        </p:txBody>
      </p:sp>
      <p:sp>
        <p:nvSpPr>
          <p:cNvPr id="2" name="Title 1">
            <a:extLst>
              <a:ext uri="{FF2B5EF4-FFF2-40B4-BE49-F238E27FC236}">
                <a16:creationId xmlns:a16="http://schemas.microsoft.com/office/drawing/2014/main" id="{7088A4E2-2C31-B740-BA69-0A9842F022A1}"/>
              </a:ext>
            </a:extLst>
          </p:cNvPr>
          <p:cNvSpPr>
            <a:spLocks noGrp="1"/>
          </p:cNvSpPr>
          <p:nvPr>
            <p:ph type="title" hasCustomPrompt="1"/>
          </p:nvPr>
        </p:nvSpPr>
        <p:spPr/>
        <p:txBody>
          <a:bodyPr/>
          <a:lstStyle/>
          <a:p>
            <a:r>
              <a:rPr lang="en-GB" dirty="0"/>
              <a:t>title</a:t>
            </a:r>
            <a:endParaRPr lang="en-US" dirty="0"/>
          </a:p>
        </p:txBody>
      </p:sp>
      <p:sp>
        <p:nvSpPr>
          <p:cNvPr id="3" name="Slide Number Placeholder 2">
            <a:extLst>
              <a:ext uri="{FF2B5EF4-FFF2-40B4-BE49-F238E27FC236}">
                <a16:creationId xmlns:a16="http://schemas.microsoft.com/office/drawing/2014/main" id="{720EA728-8214-5344-BDEC-558C97EA7E1A}"/>
              </a:ext>
            </a:extLst>
          </p:cNvPr>
          <p:cNvSpPr>
            <a:spLocks noGrp="1"/>
          </p:cNvSpPr>
          <p:nvPr>
            <p:ph type="sldNum" sz="quarter" idx="17"/>
          </p:nvPr>
        </p:nvSpPr>
        <p:spPr/>
        <p:txBody>
          <a:bodyPr/>
          <a:lstStyle/>
          <a:p>
            <a:fld id="{28A3D32B-9EE4-634E-8394-5B7C42BAEC12}" type="slidenum">
              <a:rPr lang="en-US" smtClean="0"/>
              <a:pPr/>
              <a:t>‹#›</a:t>
            </a:fld>
            <a:endParaRPr lang="en-US" dirty="0">
              <a:solidFill>
                <a:schemeClr val="bg1"/>
              </a:solidFill>
            </a:endParaRPr>
          </a:p>
        </p:txBody>
      </p:sp>
    </p:spTree>
    <p:extLst>
      <p:ext uri="{BB962C8B-B14F-4D97-AF65-F5344CB8AC3E}">
        <p14:creationId xmlns:p14="http://schemas.microsoft.com/office/powerpoint/2010/main" val="35678488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le Slide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8A4E2-2C31-B740-BA69-0A9842F022A1}"/>
              </a:ext>
            </a:extLst>
          </p:cNvPr>
          <p:cNvSpPr>
            <a:spLocks noGrp="1"/>
          </p:cNvSpPr>
          <p:nvPr>
            <p:ph type="title" hasCustomPrompt="1"/>
          </p:nvPr>
        </p:nvSpPr>
        <p:spPr/>
        <p:txBody>
          <a:bodyPr/>
          <a:lstStyle/>
          <a:p>
            <a:r>
              <a:rPr lang="en-GB" dirty="0"/>
              <a:t>title</a:t>
            </a:r>
            <a:endParaRPr lang="en-US" dirty="0"/>
          </a:p>
        </p:txBody>
      </p:sp>
      <p:sp>
        <p:nvSpPr>
          <p:cNvPr id="4" name="Round Diagonal Corner of Rectangle 3">
            <a:extLst>
              <a:ext uri="{FF2B5EF4-FFF2-40B4-BE49-F238E27FC236}">
                <a16:creationId xmlns:a16="http://schemas.microsoft.com/office/drawing/2014/main" id="{40A500FC-82B0-FF4A-A710-BB23B4600D86}"/>
              </a:ext>
            </a:extLst>
          </p:cNvPr>
          <p:cNvSpPr/>
          <p:nvPr userDrawn="1"/>
        </p:nvSpPr>
        <p:spPr>
          <a:xfrm>
            <a:off x="359999" y="1064887"/>
            <a:ext cx="11510008" cy="4406400"/>
          </a:xfrm>
          <a:prstGeom prst="round2DiagRect">
            <a:avLst>
              <a:gd name="adj1" fmla="val 0"/>
              <a:gd name="adj2" fmla="val 909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B761B69E-7865-A448-BF4C-75DD5C8AF57B}"/>
              </a:ext>
            </a:extLst>
          </p:cNvPr>
          <p:cNvSpPr>
            <a:spLocks noGrp="1"/>
          </p:cNvSpPr>
          <p:nvPr>
            <p:ph type="sldNum" sz="quarter" idx="10"/>
          </p:nvPr>
        </p:nvSpPr>
        <p:spPr/>
        <p:txBody>
          <a:bodyPr/>
          <a:lstStyle/>
          <a:p>
            <a:fld id="{28A3D32B-9EE4-634E-8394-5B7C42BAEC12}" type="slidenum">
              <a:rPr lang="en-US" smtClean="0"/>
              <a:pPr/>
              <a:t>‹#›</a:t>
            </a:fld>
            <a:endParaRPr lang="en-US" dirty="0">
              <a:solidFill>
                <a:schemeClr val="bg1"/>
              </a:solidFill>
            </a:endParaRPr>
          </a:p>
        </p:txBody>
      </p:sp>
    </p:spTree>
    <p:extLst>
      <p:ext uri="{BB962C8B-B14F-4D97-AF65-F5344CB8AC3E}">
        <p14:creationId xmlns:p14="http://schemas.microsoft.com/office/powerpoint/2010/main" val="5246208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able Slide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8A4E2-2C31-B740-BA69-0A9842F022A1}"/>
              </a:ext>
            </a:extLst>
          </p:cNvPr>
          <p:cNvSpPr>
            <a:spLocks noGrp="1"/>
          </p:cNvSpPr>
          <p:nvPr>
            <p:ph type="title" hasCustomPrompt="1"/>
          </p:nvPr>
        </p:nvSpPr>
        <p:spPr/>
        <p:txBody>
          <a:bodyPr/>
          <a:lstStyle/>
          <a:p>
            <a:r>
              <a:rPr lang="en-GB" dirty="0"/>
              <a:t>title</a:t>
            </a:r>
            <a:endParaRPr lang="en-US" dirty="0"/>
          </a:p>
        </p:txBody>
      </p:sp>
      <p:sp>
        <p:nvSpPr>
          <p:cNvPr id="4" name="Round Diagonal Corner of Rectangle 3">
            <a:extLst>
              <a:ext uri="{FF2B5EF4-FFF2-40B4-BE49-F238E27FC236}">
                <a16:creationId xmlns:a16="http://schemas.microsoft.com/office/drawing/2014/main" id="{40A500FC-82B0-FF4A-A710-BB23B4600D86}"/>
              </a:ext>
            </a:extLst>
          </p:cNvPr>
          <p:cNvSpPr/>
          <p:nvPr userDrawn="1"/>
        </p:nvSpPr>
        <p:spPr>
          <a:xfrm>
            <a:off x="359999" y="1064887"/>
            <a:ext cx="11510008" cy="4406400"/>
          </a:xfrm>
          <a:prstGeom prst="round2DiagRect">
            <a:avLst>
              <a:gd name="adj1" fmla="val 0"/>
              <a:gd name="adj2" fmla="val 909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able Placeholder 4">
            <a:extLst>
              <a:ext uri="{FF2B5EF4-FFF2-40B4-BE49-F238E27FC236}">
                <a16:creationId xmlns:a16="http://schemas.microsoft.com/office/drawing/2014/main" id="{8D044DD3-C5A3-A341-BE9F-BC6CC2422D56}"/>
              </a:ext>
            </a:extLst>
          </p:cNvPr>
          <p:cNvSpPr>
            <a:spLocks noGrp="1"/>
          </p:cNvSpPr>
          <p:nvPr>
            <p:ph type="tbl" sz="quarter" idx="10"/>
          </p:nvPr>
        </p:nvSpPr>
        <p:spPr>
          <a:xfrm>
            <a:off x="647700" y="1354138"/>
            <a:ext cx="10926763" cy="3865562"/>
          </a:xfrm>
          <a:prstGeom prst="rect">
            <a:avLst/>
          </a:prstGeom>
        </p:spPr>
        <p:txBody>
          <a:bodyPr/>
          <a:lstStyle>
            <a:lvl1pPr marL="0" indent="0" algn="ctr">
              <a:buNone/>
              <a:defRPr>
                <a:solidFill>
                  <a:schemeClr val="tx2"/>
                </a:solidFill>
              </a:defRPr>
            </a:lvl1pPr>
          </a:lstStyle>
          <a:p>
            <a:endParaRPr lang="en-US" dirty="0"/>
          </a:p>
        </p:txBody>
      </p:sp>
      <p:sp>
        <p:nvSpPr>
          <p:cNvPr id="3" name="Slide Number Placeholder 2">
            <a:extLst>
              <a:ext uri="{FF2B5EF4-FFF2-40B4-BE49-F238E27FC236}">
                <a16:creationId xmlns:a16="http://schemas.microsoft.com/office/drawing/2014/main" id="{58F1C9DF-22D5-E14A-BB32-474AE5E6FA05}"/>
              </a:ext>
            </a:extLst>
          </p:cNvPr>
          <p:cNvSpPr>
            <a:spLocks noGrp="1"/>
          </p:cNvSpPr>
          <p:nvPr>
            <p:ph type="sldNum" sz="quarter" idx="11"/>
          </p:nvPr>
        </p:nvSpPr>
        <p:spPr/>
        <p:txBody>
          <a:bodyPr/>
          <a:lstStyle/>
          <a:p>
            <a:fld id="{28A3D32B-9EE4-634E-8394-5B7C42BAEC12}" type="slidenum">
              <a:rPr lang="en-US" smtClean="0"/>
              <a:pPr/>
              <a:t>‹#›</a:t>
            </a:fld>
            <a:endParaRPr lang="en-US" dirty="0">
              <a:solidFill>
                <a:schemeClr val="bg1"/>
              </a:solidFill>
            </a:endParaRPr>
          </a:p>
        </p:txBody>
      </p:sp>
    </p:spTree>
    <p:extLst>
      <p:ext uri="{BB962C8B-B14F-4D97-AF65-F5344CB8AC3E}">
        <p14:creationId xmlns:p14="http://schemas.microsoft.com/office/powerpoint/2010/main" val="16484550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Box and Image Green">
    <p:spTree>
      <p:nvGrpSpPr>
        <p:cNvPr id="1" name=""/>
        <p:cNvGrpSpPr/>
        <p:nvPr/>
      </p:nvGrpSpPr>
      <p:grpSpPr>
        <a:xfrm>
          <a:off x="0" y="0"/>
          <a:ext cx="0" cy="0"/>
          <a:chOff x="0" y="0"/>
          <a:chExt cx="0" cy="0"/>
        </a:xfrm>
      </p:grpSpPr>
      <p:sp>
        <p:nvSpPr>
          <p:cNvPr id="4" name="Title Placeholder 2">
            <a:extLst>
              <a:ext uri="{FF2B5EF4-FFF2-40B4-BE49-F238E27FC236}">
                <a16:creationId xmlns:a16="http://schemas.microsoft.com/office/drawing/2014/main" id="{9EA40622-ADD7-E14B-B1F0-E55544184C39}"/>
              </a:ext>
            </a:extLst>
          </p:cNvPr>
          <p:cNvSpPr>
            <a:spLocks noGrp="1"/>
          </p:cNvSpPr>
          <p:nvPr>
            <p:ph type="title" hasCustomPrompt="1"/>
          </p:nvPr>
        </p:nvSpPr>
        <p:spPr>
          <a:xfrm>
            <a:off x="360000" y="216000"/>
            <a:ext cx="11510008" cy="492443"/>
          </a:xfrm>
          <a:prstGeom prst="rect">
            <a:avLst/>
          </a:prstGeom>
        </p:spPr>
        <p:txBody>
          <a:bodyPr vert="horz" lIns="0" tIns="0" rIns="0" bIns="0" rtlCol="0" anchor="t" anchorCtr="0">
            <a:normAutofit/>
          </a:bodyPr>
          <a:lstStyle/>
          <a:p>
            <a:r>
              <a:rPr lang="en-US" dirty="0"/>
              <a:t>TITLE</a:t>
            </a:r>
            <a:endParaRPr lang="en-GB" dirty="0"/>
          </a:p>
        </p:txBody>
      </p:sp>
      <p:sp>
        <p:nvSpPr>
          <p:cNvPr id="5" name="Picture Placeholder 24">
            <a:extLst>
              <a:ext uri="{FF2B5EF4-FFF2-40B4-BE49-F238E27FC236}">
                <a16:creationId xmlns:a16="http://schemas.microsoft.com/office/drawing/2014/main" id="{C017F956-2127-B047-9B2A-DA5BB1AFFDC7}"/>
              </a:ext>
            </a:extLst>
          </p:cNvPr>
          <p:cNvSpPr>
            <a:spLocks noGrp="1"/>
          </p:cNvSpPr>
          <p:nvPr>
            <p:ph type="pic" sz="quarter" idx="15"/>
          </p:nvPr>
        </p:nvSpPr>
        <p:spPr>
          <a:xfrm>
            <a:off x="8197599" y="1080000"/>
            <a:ext cx="3600401" cy="4392836"/>
          </a:xfrm>
          <a:prstGeom prst="round2DiagRect">
            <a:avLst>
              <a:gd name="adj1" fmla="val 0"/>
              <a:gd name="adj2" fmla="val 9482"/>
            </a:avLst>
          </a:prstGeom>
        </p:spPr>
        <p:txBody>
          <a:bodyPr/>
          <a:lstStyle>
            <a:lvl1pPr marL="0" indent="0">
              <a:buNone/>
              <a:defRPr sz="1600"/>
            </a:lvl1pPr>
          </a:lstStyle>
          <a:p>
            <a:r>
              <a:rPr lang="en-US"/>
              <a:t>Click icon to add picture</a:t>
            </a:r>
            <a:endParaRPr lang="en-GB" dirty="0"/>
          </a:p>
        </p:txBody>
      </p:sp>
      <p:sp>
        <p:nvSpPr>
          <p:cNvPr id="7" name="Text Placeholder 4">
            <a:extLst>
              <a:ext uri="{FF2B5EF4-FFF2-40B4-BE49-F238E27FC236}">
                <a16:creationId xmlns:a16="http://schemas.microsoft.com/office/drawing/2014/main" id="{D66140D5-5CE0-F14A-ACE3-A9EA6FA68B6B}"/>
              </a:ext>
            </a:extLst>
          </p:cNvPr>
          <p:cNvSpPr>
            <a:spLocks noGrp="1"/>
          </p:cNvSpPr>
          <p:nvPr>
            <p:ph type="body" sz="quarter" idx="16" hasCustomPrompt="1"/>
            <p:custDataLst>
              <p:tags r:id="rId1"/>
            </p:custDataLst>
          </p:nvPr>
        </p:nvSpPr>
        <p:spPr>
          <a:xfrm>
            <a:off x="359999" y="1080000"/>
            <a:ext cx="7585121" cy="4406400"/>
          </a:xfrm>
          <a:prstGeom prst="round2DiagRect">
            <a:avLst>
              <a:gd name="adj1" fmla="val 0"/>
              <a:gd name="adj2" fmla="val 8708"/>
            </a:avLst>
          </a:prstGeom>
          <a:solidFill>
            <a:schemeClr val="bg1">
              <a:alpha val="75000"/>
            </a:schemeClr>
          </a:solidFill>
          <a:ln/>
        </p:spPr>
        <p:txBody>
          <a:bodyPr vert="horz" wrap="square" lIns="108000" tIns="108000" rIns="108000" bIns="108000" rtlCol="0" anchor="t" anchorCtr="0">
            <a:noAutofit/>
          </a:bodyPr>
          <a:lstStyle>
            <a:lvl1pPr marL="0" indent="0" algn="l">
              <a:buFont typeface="Arial" panose="020B0604020202020204" pitchFamily="34" charset="0"/>
              <a:buNone/>
              <a:defRPr lang="en-GB" sz="2000" b="0" i="0" dirty="0" smtClean="0">
                <a:solidFill>
                  <a:schemeClr val="tx1"/>
                </a:solidFill>
                <a:latin typeface="Calibri Light" panose="020F0302020204030204" pitchFamily="34" charset="0"/>
                <a:cs typeface="Calibri Light" panose="020F0302020204030204" pitchFamily="34" charset="0"/>
              </a:defRPr>
            </a:lvl1pPr>
            <a:lvl2pPr marL="720725" indent="-254000" algn="l">
              <a:buFont typeface="Arial" panose="020B0604020202020204" pitchFamily="34" charset="0"/>
              <a:buChar char="•"/>
              <a:tabLst/>
              <a:defRPr lang="en-GB" sz="2000" dirty="0" smtClean="0">
                <a:solidFill>
                  <a:schemeClr val="tx1"/>
                </a:solidFill>
              </a:defRPr>
            </a:lvl2pPr>
            <a:lvl3pPr marL="963000" indent="0" algn="l">
              <a:buNone/>
              <a:defRPr lang="en-GB" sz="2000" dirty="0">
                <a:solidFill>
                  <a:schemeClr val="bg1"/>
                </a:solidFill>
              </a:defRPr>
            </a:lvl3pPr>
            <a:lvl4pPr marL="1420200" indent="0" algn="l">
              <a:buNone/>
              <a:defRPr lang="en-GB" sz="2000" dirty="0" smtClean="0">
                <a:solidFill>
                  <a:schemeClr val="bg1"/>
                </a:solidFill>
              </a:defRPr>
            </a:lvl4pPr>
          </a:lstStyle>
          <a:p>
            <a:r>
              <a:rPr lang="en-GB" dirty="0"/>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dirty="0"/>
              <a:t>First level bullet point</a:t>
            </a:r>
          </a:p>
        </p:txBody>
      </p:sp>
      <p:sp>
        <p:nvSpPr>
          <p:cNvPr id="3" name="Slide Number Placeholder 2">
            <a:extLst>
              <a:ext uri="{FF2B5EF4-FFF2-40B4-BE49-F238E27FC236}">
                <a16:creationId xmlns:a16="http://schemas.microsoft.com/office/drawing/2014/main" id="{37285069-3A50-8B46-A7A5-464D28D52455}"/>
              </a:ext>
            </a:extLst>
          </p:cNvPr>
          <p:cNvSpPr>
            <a:spLocks noGrp="1"/>
          </p:cNvSpPr>
          <p:nvPr>
            <p:ph type="sldNum" sz="quarter" idx="17"/>
          </p:nvPr>
        </p:nvSpPr>
        <p:spPr/>
        <p:txBody>
          <a:bodyPr/>
          <a:lstStyle/>
          <a:p>
            <a:fld id="{28A3D32B-9EE4-634E-8394-5B7C42BAEC12}" type="slidenum">
              <a:rPr lang="en-US" smtClean="0"/>
              <a:pPr/>
              <a:t>‹#›</a:t>
            </a:fld>
            <a:endParaRPr lang="en-US" dirty="0">
              <a:solidFill>
                <a:schemeClr val="bg1"/>
              </a:solidFill>
            </a:endParaRPr>
          </a:p>
        </p:txBody>
      </p:sp>
    </p:spTree>
    <p:extLst>
      <p:ext uri="{BB962C8B-B14F-4D97-AF65-F5344CB8AC3E}">
        <p14:creationId xmlns:p14="http://schemas.microsoft.com/office/powerpoint/2010/main" val="11307508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ull Width Text Box Green">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525864E2-0DB5-854E-8327-1380A4E284D6}"/>
              </a:ext>
            </a:extLst>
          </p:cNvPr>
          <p:cNvSpPr>
            <a:spLocks noGrp="1"/>
          </p:cNvSpPr>
          <p:nvPr>
            <p:ph type="body" sz="quarter" idx="16" hasCustomPrompt="1"/>
            <p:custDataLst>
              <p:tags r:id="rId1"/>
            </p:custDataLst>
          </p:nvPr>
        </p:nvSpPr>
        <p:spPr>
          <a:xfrm>
            <a:off x="359999" y="1080000"/>
            <a:ext cx="11510008" cy="4406400"/>
          </a:xfrm>
          <a:prstGeom prst="round2DiagRect">
            <a:avLst>
              <a:gd name="adj1" fmla="val 0"/>
              <a:gd name="adj2" fmla="val 8938"/>
            </a:avLst>
          </a:prstGeom>
          <a:solidFill>
            <a:schemeClr val="bg1">
              <a:alpha val="75000"/>
            </a:schemeClr>
          </a:solidFill>
          <a:ln/>
        </p:spPr>
        <p:txBody>
          <a:bodyPr vert="horz" wrap="square" lIns="108000" tIns="108000" rIns="108000" bIns="108000" rtlCol="0" anchor="t" anchorCtr="0">
            <a:noAutofit/>
          </a:bodyPr>
          <a:lstStyle>
            <a:lvl1pPr marL="0" indent="0" algn="l">
              <a:buFont typeface="Arial" panose="020B0604020202020204" pitchFamily="34" charset="0"/>
              <a:buNone/>
              <a:defRPr lang="en-GB" sz="2000" b="0" i="0" dirty="0" smtClean="0">
                <a:solidFill>
                  <a:schemeClr val="tx1"/>
                </a:solidFill>
                <a:latin typeface="Calibri Light" panose="020F0302020204030204" pitchFamily="34" charset="0"/>
                <a:cs typeface="Calibri Light" panose="020F0302020204030204" pitchFamily="34" charset="0"/>
              </a:defRPr>
            </a:lvl1pPr>
            <a:lvl2pPr marL="720725" indent="-254000" algn="l">
              <a:buFont typeface="Arial" panose="020B0604020202020204" pitchFamily="34" charset="0"/>
              <a:buChar char="•"/>
              <a:tabLst/>
              <a:defRPr lang="en-GB" sz="2000" dirty="0" smtClean="0">
                <a:solidFill>
                  <a:schemeClr val="tx1"/>
                </a:solidFill>
              </a:defRPr>
            </a:lvl2pPr>
            <a:lvl3pPr marL="963000" indent="0" algn="l">
              <a:buNone/>
              <a:defRPr lang="en-GB" sz="2000" dirty="0">
                <a:solidFill>
                  <a:schemeClr val="bg1"/>
                </a:solidFill>
              </a:defRPr>
            </a:lvl3pPr>
            <a:lvl4pPr marL="1420200" indent="0" algn="l">
              <a:buNone/>
              <a:defRPr lang="en-GB" sz="2000" dirty="0" smtClean="0">
                <a:solidFill>
                  <a:schemeClr val="bg1"/>
                </a:solidFill>
              </a:defRPr>
            </a:lvl4pPr>
          </a:lstStyle>
          <a:p>
            <a:r>
              <a:rPr lang="en-GB" dirty="0"/>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dirty="0"/>
              <a:t>First level bullet point</a:t>
            </a:r>
          </a:p>
        </p:txBody>
      </p:sp>
      <p:sp>
        <p:nvSpPr>
          <p:cNvPr id="2" name="Title 1">
            <a:extLst>
              <a:ext uri="{FF2B5EF4-FFF2-40B4-BE49-F238E27FC236}">
                <a16:creationId xmlns:a16="http://schemas.microsoft.com/office/drawing/2014/main" id="{7088A4E2-2C31-B740-BA69-0A9842F022A1}"/>
              </a:ext>
            </a:extLst>
          </p:cNvPr>
          <p:cNvSpPr>
            <a:spLocks noGrp="1"/>
          </p:cNvSpPr>
          <p:nvPr>
            <p:ph type="title" hasCustomPrompt="1"/>
          </p:nvPr>
        </p:nvSpPr>
        <p:spPr/>
        <p:txBody>
          <a:bodyPr/>
          <a:lstStyle/>
          <a:p>
            <a:r>
              <a:rPr lang="en-GB" dirty="0"/>
              <a:t>title</a:t>
            </a:r>
            <a:endParaRPr lang="en-US" dirty="0"/>
          </a:p>
        </p:txBody>
      </p:sp>
      <p:sp>
        <p:nvSpPr>
          <p:cNvPr id="4" name="Slide Number Placeholder 3">
            <a:extLst>
              <a:ext uri="{FF2B5EF4-FFF2-40B4-BE49-F238E27FC236}">
                <a16:creationId xmlns:a16="http://schemas.microsoft.com/office/drawing/2014/main" id="{F1197C27-0089-EC4B-8D87-F5C76EA5DDDC}"/>
              </a:ext>
            </a:extLst>
          </p:cNvPr>
          <p:cNvSpPr>
            <a:spLocks noGrp="1"/>
          </p:cNvSpPr>
          <p:nvPr>
            <p:ph type="sldNum" sz="quarter" idx="17"/>
          </p:nvPr>
        </p:nvSpPr>
        <p:spPr/>
        <p:txBody>
          <a:bodyPr/>
          <a:lstStyle/>
          <a:p>
            <a:fld id="{28A3D32B-9EE4-634E-8394-5B7C42BAEC12}" type="slidenum">
              <a:rPr lang="en-US" smtClean="0"/>
              <a:pPr/>
              <a:t>‹#›</a:t>
            </a:fld>
            <a:endParaRPr lang="en-US" dirty="0">
              <a:solidFill>
                <a:schemeClr val="bg1"/>
              </a:solidFill>
            </a:endParaRPr>
          </a:p>
        </p:txBody>
      </p:sp>
    </p:spTree>
    <p:extLst>
      <p:ext uri="{BB962C8B-B14F-4D97-AF65-F5344CB8AC3E}">
        <p14:creationId xmlns:p14="http://schemas.microsoft.com/office/powerpoint/2010/main" val="36006650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able Slide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8A4E2-2C31-B740-BA69-0A9842F022A1}"/>
              </a:ext>
            </a:extLst>
          </p:cNvPr>
          <p:cNvSpPr>
            <a:spLocks noGrp="1"/>
          </p:cNvSpPr>
          <p:nvPr>
            <p:ph type="title" hasCustomPrompt="1"/>
          </p:nvPr>
        </p:nvSpPr>
        <p:spPr/>
        <p:txBody>
          <a:bodyPr/>
          <a:lstStyle/>
          <a:p>
            <a:r>
              <a:rPr lang="en-GB" dirty="0"/>
              <a:t>title</a:t>
            </a:r>
            <a:endParaRPr lang="en-US" dirty="0"/>
          </a:p>
        </p:txBody>
      </p:sp>
      <p:sp>
        <p:nvSpPr>
          <p:cNvPr id="4" name="Round Diagonal Corner of Rectangle 3">
            <a:extLst>
              <a:ext uri="{FF2B5EF4-FFF2-40B4-BE49-F238E27FC236}">
                <a16:creationId xmlns:a16="http://schemas.microsoft.com/office/drawing/2014/main" id="{F5F5B51E-D8CC-A541-9744-5170B6E6A200}"/>
              </a:ext>
            </a:extLst>
          </p:cNvPr>
          <p:cNvSpPr/>
          <p:nvPr userDrawn="1"/>
        </p:nvSpPr>
        <p:spPr>
          <a:xfrm>
            <a:off x="359999" y="1064887"/>
            <a:ext cx="11510008" cy="4406400"/>
          </a:xfrm>
          <a:prstGeom prst="round2DiagRect">
            <a:avLst>
              <a:gd name="adj1" fmla="val 0"/>
              <a:gd name="adj2" fmla="val 909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73AE4168-3A90-0049-912E-0F8D0CE8DBD6}"/>
              </a:ext>
            </a:extLst>
          </p:cNvPr>
          <p:cNvSpPr>
            <a:spLocks noGrp="1"/>
          </p:cNvSpPr>
          <p:nvPr>
            <p:ph type="sldNum" sz="quarter" idx="10"/>
          </p:nvPr>
        </p:nvSpPr>
        <p:spPr/>
        <p:txBody>
          <a:bodyPr/>
          <a:lstStyle/>
          <a:p>
            <a:fld id="{28A3D32B-9EE4-634E-8394-5B7C42BAEC12}" type="slidenum">
              <a:rPr lang="en-US" smtClean="0"/>
              <a:pPr/>
              <a:t>‹#›</a:t>
            </a:fld>
            <a:endParaRPr lang="en-US" dirty="0">
              <a:solidFill>
                <a:schemeClr val="bg1"/>
              </a:solidFill>
            </a:endParaRPr>
          </a:p>
        </p:txBody>
      </p:sp>
    </p:spTree>
    <p:extLst>
      <p:ext uri="{BB962C8B-B14F-4D97-AF65-F5344CB8AC3E}">
        <p14:creationId xmlns:p14="http://schemas.microsoft.com/office/powerpoint/2010/main" val="1063018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able Slide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8A4E2-2C31-B740-BA69-0A9842F022A1}"/>
              </a:ext>
            </a:extLst>
          </p:cNvPr>
          <p:cNvSpPr>
            <a:spLocks noGrp="1"/>
          </p:cNvSpPr>
          <p:nvPr>
            <p:ph type="title" hasCustomPrompt="1"/>
          </p:nvPr>
        </p:nvSpPr>
        <p:spPr/>
        <p:txBody>
          <a:bodyPr/>
          <a:lstStyle/>
          <a:p>
            <a:r>
              <a:rPr lang="en-GB" dirty="0"/>
              <a:t>title</a:t>
            </a:r>
            <a:endParaRPr lang="en-US" dirty="0"/>
          </a:p>
        </p:txBody>
      </p:sp>
      <p:sp>
        <p:nvSpPr>
          <p:cNvPr id="4" name="Round Diagonal Corner of Rectangle 3">
            <a:extLst>
              <a:ext uri="{FF2B5EF4-FFF2-40B4-BE49-F238E27FC236}">
                <a16:creationId xmlns:a16="http://schemas.microsoft.com/office/drawing/2014/main" id="{F5F5B51E-D8CC-A541-9744-5170B6E6A200}"/>
              </a:ext>
            </a:extLst>
          </p:cNvPr>
          <p:cNvSpPr/>
          <p:nvPr userDrawn="1"/>
        </p:nvSpPr>
        <p:spPr>
          <a:xfrm>
            <a:off x="359999" y="1064887"/>
            <a:ext cx="11510008" cy="4406400"/>
          </a:xfrm>
          <a:prstGeom prst="round2DiagRect">
            <a:avLst>
              <a:gd name="adj1" fmla="val 0"/>
              <a:gd name="adj2" fmla="val 909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able Placeholder 4">
            <a:extLst>
              <a:ext uri="{FF2B5EF4-FFF2-40B4-BE49-F238E27FC236}">
                <a16:creationId xmlns:a16="http://schemas.microsoft.com/office/drawing/2014/main" id="{1ABF3D8C-3536-B845-8A56-8A6DBCB9632A}"/>
              </a:ext>
            </a:extLst>
          </p:cNvPr>
          <p:cNvSpPr>
            <a:spLocks noGrp="1"/>
          </p:cNvSpPr>
          <p:nvPr>
            <p:ph type="tbl" sz="quarter" idx="10"/>
          </p:nvPr>
        </p:nvSpPr>
        <p:spPr>
          <a:xfrm>
            <a:off x="647700" y="1354138"/>
            <a:ext cx="10926763" cy="3865562"/>
          </a:xfrm>
          <a:prstGeom prst="rect">
            <a:avLst/>
          </a:prstGeom>
        </p:spPr>
        <p:txBody>
          <a:bodyPr/>
          <a:lstStyle>
            <a:lvl1pPr marL="0" indent="0" algn="ctr">
              <a:buNone/>
              <a:defRPr>
                <a:solidFill>
                  <a:schemeClr val="tx2"/>
                </a:solidFill>
              </a:defRPr>
            </a:lvl1pPr>
          </a:lstStyle>
          <a:p>
            <a:endParaRPr lang="en-US" dirty="0"/>
          </a:p>
        </p:txBody>
      </p:sp>
      <p:sp>
        <p:nvSpPr>
          <p:cNvPr id="6" name="Slide Number Placeholder 5">
            <a:extLst>
              <a:ext uri="{FF2B5EF4-FFF2-40B4-BE49-F238E27FC236}">
                <a16:creationId xmlns:a16="http://schemas.microsoft.com/office/drawing/2014/main" id="{D06C4579-135D-894A-8A44-8D732192F1E4}"/>
              </a:ext>
            </a:extLst>
          </p:cNvPr>
          <p:cNvSpPr>
            <a:spLocks noGrp="1"/>
          </p:cNvSpPr>
          <p:nvPr>
            <p:ph type="sldNum" sz="quarter" idx="11"/>
          </p:nvPr>
        </p:nvSpPr>
        <p:spPr/>
        <p:txBody>
          <a:bodyPr/>
          <a:lstStyle/>
          <a:p>
            <a:fld id="{28A3D32B-9EE4-634E-8394-5B7C42BAEC12}" type="slidenum">
              <a:rPr lang="en-US" smtClean="0"/>
              <a:pPr/>
              <a:t>‹#›</a:t>
            </a:fld>
            <a:endParaRPr lang="en-US" dirty="0">
              <a:solidFill>
                <a:schemeClr val="bg1"/>
              </a:solidFill>
            </a:endParaRPr>
          </a:p>
        </p:txBody>
      </p:sp>
    </p:spTree>
    <p:extLst>
      <p:ext uri="{BB962C8B-B14F-4D97-AF65-F5344CB8AC3E}">
        <p14:creationId xmlns:p14="http://schemas.microsoft.com/office/powerpoint/2010/main" val="14089857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Background">
    <p:spTree>
      <p:nvGrpSpPr>
        <p:cNvPr id="1" name=""/>
        <p:cNvGrpSpPr/>
        <p:nvPr/>
      </p:nvGrpSpPr>
      <p:grpSpPr>
        <a:xfrm>
          <a:off x="0" y="0"/>
          <a:ext cx="0" cy="0"/>
          <a:chOff x="0" y="0"/>
          <a:chExt cx="0" cy="0"/>
        </a:xfrm>
      </p:grpSpPr>
      <p:sp>
        <p:nvSpPr>
          <p:cNvPr id="4" name="Title Placeholder 2">
            <a:extLst>
              <a:ext uri="{FF2B5EF4-FFF2-40B4-BE49-F238E27FC236}">
                <a16:creationId xmlns:a16="http://schemas.microsoft.com/office/drawing/2014/main" id="{9EA40622-ADD7-E14B-B1F0-E55544184C39}"/>
              </a:ext>
            </a:extLst>
          </p:cNvPr>
          <p:cNvSpPr>
            <a:spLocks noGrp="1"/>
          </p:cNvSpPr>
          <p:nvPr>
            <p:ph type="title" hasCustomPrompt="1"/>
          </p:nvPr>
        </p:nvSpPr>
        <p:spPr>
          <a:xfrm>
            <a:off x="360000" y="216000"/>
            <a:ext cx="11510008" cy="492443"/>
          </a:xfrm>
          <a:prstGeom prst="rect">
            <a:avLst/>
          </a:prstGeom>
        </p:spPr>
        <p:txBody>
          <a:bodyPr vert="horz" lIns="0" tIns="0" rIns="0" bIns="0" rtlCol="0" anchor="t" anchorCtr="0">
            <a:normAutofit/>
          </a:bodyPr>
          <a:lstStyle/>
          <a:p>
            <a:r>
              <a:rPr lang="en-US" dirty="0"/>
              <a:t>TITLE</a:t>
            </a:r>
            <a:endParaRPr lang="en-GB" dirty="0"/>
          </a:p>
        </p:txBody>
      </p:sp>
      <p:sp>
        <p:nvSpPr>
          <p:cNvPr id="7" name="Text Placeholder 4">
            <a:extLst>
              <a:ext uri="{FF2B5EF4-FFF2-40B4-BE49-F238E27FC236}">
                <a16:creationId xmlns:a16="http://schemas.microsoft.com/office/drawing/2014/main" id="{D66140D5-5CE0-F14A-ACE3-A9EA6FA68B6B}"/>
              </a:ext>
            </a:extLst>
          </p:cNvPr>
          <p:cNvSpPr>
            <a:spLocks noGrp="1"/>
          </p:cNvSpPr>
          <p:nvPr>
            <p:ph type="body" sz="quarter" idx="16" hasCustomPrompt="1"/>
            <p:custDataLst>
              <p:tags r:id="rId1"/>
            </p:custDataLst>
          </p:nvPr>
        </p:nvSpPr>
        <p:spPr>
          <a:xfrm>
            <a:off x="359999" y="1080000"/>
            <a:ext cx="7585121" cy="4406400"/>
          </a:xfrm>
          <a:prstGeom prst="round2DiagRect">
            <a:avLst>
              <a:gd name="adj1" fmla="val 0"/>
              <a:gd name="adj2" fmla="val 8708"/>
            </a:avLst>
          </a:prstGeom>
          <a:solidFill>
            <a:schemeClr val="bg1">
              <a:alpha val="75000"/>
            </a:schemeClr>
          </a:solidFill>
          <a:ln/>
        </p:spPr>
        <p:txBody>
          <a:bodyPr vert="horz" wrap="square" lIns="108000" tIns="108000" rIns="108000" bIns="108000" rtlCol="0" anchor="t" anchorCtr="0">
            <a:noAutofit/>
          </a:bodyPr>
          <a:lstStyle>
            <a:lvl1pPr marL="0" indent="0" algn="l">
              <a:buFont typeface="Arial" panose="020B0604020202020204" pitchFamily="34" charset="0"/>
              <a:buNone/>
              <a:defRPr lang="en-GB" sz="2000" dirty="0" smtClean="0">
                <a:solidFill>
                  <a:schemeClr val="tx1"/>
                </a:solidFill>
              </a:defRPr>
            </a:lvl1pPr>
            <a:lvl2pPr marL="720725" indent="-254000" algn="l">
              <a:buFont typeface="Arial" panose="020B0604020202020204" pitchFamily="34" charset="0"/>
              <a:buChar char="•"/>
              <a:tabLst/>
              <a:defRPr lang="en-GB" sz="2000" dirty="0" smtClean="0">
                <a:solidFill>
                  <a:schemeClr val="tx1"/>
                </a:solidFill>
              </a:defRPr>
            </a:lvl2pPr>
            <a:lvl3pPr marL="963000" indent="0" algn="l">
              <a:buNone/>
              <a:defRPr lang="en-GB" sz="2000" dirty="0">
                <a:solidFill>
                  <a:schemeClr val="bg1"/>
                </a:solidFill>
              </a:defRPr>
            </a:lvl3pPr>
            <a:lvl4pPr marL="1420200" indent="0" algn="l">
              <a:buNone/>
              <a:defRPr lang="en-GB" sz="2000" dirty="0" smtClean="0">
                <a:solidFill>
                  <a:schemeClr val="bg1"/>
                </a:solidFill>
              </a:defRPr>
            </a:lvl4pPr>
          </a:lstStyle>
          <a:p>
            <a:pPr lvl="0">
              <a:buClr>
                <a:schemeClr val="bg2"/>
              </a:buClr>
            </a:pPr>
            <a:r>
              <a:rPr lang="en-GB" sz="2000" dirty="0"/>
              <a:t>Text Here</a:t>
            </a:r>
          </a:p>
          <a:p>
            <a:pPr lvl="1">
              <a:buClr>
                <a:schemeClr val="bg2"/>
              </a:buClr>
            </a:pPr>
            <a:r>
              <a:rPr lang="en-GB" sz="2000" dirty="0"/>
              <a:t>Text Here</a:t>
            </a:r>
          </a:p>
        </p:txBody>
      </p:sp>
      <p:sp>
        <p:nvSpPr>
          <p:cNvPr id="2" name="Slide Number Placeholder 1">
            <a:extLst>
              <a:ext uri="{FF2B5EF4-FFF2-40B4-BE49-F238E27FC236}">
                <a16:creationId xmlns:a16="http://schemas.microsoft.com/office/drawing/2014/main" id="{F6B77E98-8632-D941-8A55-56E6E86EC5C4}"/>
              </a:ext>
            </a:extLst>
          </p:cNvPr>
          <p:cNvSpPr>
            <a:spLocks noGrp="1"/>
          </p:cNvSpPr>
          <p:nvPr>
            <p:ph type="sldNum" sz="quarter" idx="17"/>
          </p:nvPr>
        </p:nvSpPr>
        <p:spPr/>
        <p:txBody>
          <a:bodyPr/>
          <a:lstStyle/>
          <a:p>
            <a:fld id="{28A3D32B-9EE4-634E-8394-5B7C42BAEC12}" type="slidenum">
              <a:rPr lang="en-US" smtClean="0"/>
              <a:pPr/>
              <a:t>‹#›</a:t>
            </a:fld>
            <a:endParaRPr lang="en-US" dirty="0">
              <a:solidFill>
                <a:schemeClr val="bg1"/>
              </a:solidFill>
            </a:endParaRPr>
          </a:p>
        </p:txBody>
      </p:sp>
    </p:spTree>
    <p:extLst>
      <p:ext uri="{BB962C8B-B14F-4D97-AF65-F5344CB8AC3E}">
        <p14:creationId xmlns:p14="http://schemas.microsoft.com/office/powerpoint/2010/main" val="4033473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D010351-F375-4A45-A5B6-81B4B2842239}"/>
              </a:ext>
            </a:extLst>
          </p:cNvPr>
          <p:cNvSpPr>
            <a:spLocks noGrp="1"/>
          </p:cNvSpPr>
          <p:nvPr>
            <p:ph type="body" sz="quarter" idx="18" hasCustomPrompt="1"/>
          </p:nvPr>
        </p:nvSpPr>
        <p:spPr>
          <a:xfrm>
            <a:off x="360000" y="1174206"/>
            <a:ext cx="6376466" cy="4289045"/>
          </a:xfrm>
          <a:prstGeom prst="round2DiagRect">
            <a:avLst>
              <a:gd name="adj1" fmla="val 0"/>
              <a:gd name="adj2" fmla="val 11550"/>
            </a:avLst>
          </a:prstGeom>
          <a:solidFill>
            <a:schemeClr val="bg1">
              <a:alpha val="85000"/>
            </a:schemeClr>
          </a:solidFill>
          <a:ln/>
        </p:spPr>
        <p:txBody>
          <a:bodyPr vert="horz" wrap="square" lIns="108000" tIns="108000" rIns="108000" bIns="108000" rtlCol="0" anchor="t" anchorCtr="0">
            <a:normAutofit/>
          </a:bodyPr>
          <a:lstStyle>
            <a:lvl1pPr marL="0" indent="0">
              <a:buClr>
                <a:schemeClr val="bg2"/>
              </a:buClr>
              <a:buFont typeface="Arial" panose="020B0604020202020204" pitchFamily="34" charset="0"/>
              <a:buNone/>
              <a:defRPr lang="en-GB" sz="2000" b="0" i="0" dirty="0" smtClean="0">
                <a:solidFill>
                  <a:schemeClr val="tx1"/>
                </a:solidFill>
                <a:latin typeface="Calibri Light" panose="020F0302020204030204" pitchFamily="34" charset="0"/>
                <a:cs typeface="Calibri Light" panose="020F0302020204030204" pitchFamily="34" charset="0"/>
              </a:defRPr>
            </a:lvl1pPr>
            <a:lvl2pPr marL="742950" indent="-285750">
              <a:buFont typeface="System Font Regular"/>
              <a:buChar char="•"/>
              <a:defRPr lang="en-GB" sz="2000" b="0" i="0" dirty="0" smtClean="0">
                <a:latin typeface="Calibri" panose="020F0502020204030204" pitchFamily="34" charset="0"/>
                <a:cs typeface="Calibri" panose="020F0502020204030204" pitchFamily="34" charset="0"/>
              </a:defRPr>
            </a:lvl2pPr>
            <a:lvl3pPr>
              <a:defRPr lang="en-GB" dirty="0" smtClean="0"/>
            </a:lvl3pPr>
            <a:lvl4pPr>
              <a:defRPr lang="en-GB" dirty="0"/>
            </a:lvl4pPr>
          </a:lstStyle>
          <a:p>
            <a:r>
              <a:rPr lang="en-GB" dirty="0"/>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dirty="0"/>
              <a:t>First level bullet point</a:t>
            </a:r>
          </a:p>
        </p:txBody>
      </p:sp>
      <p:sp>
        <p:nvSpPr>
          <p:cNvPr id="2" name="Title 1">
            <a:extLst>
              <a:ext uri="{FF2B5EF4-FFF2-40B4-BE49-F238E27FC236}">
                <a16:creationId xmlns:a16="http://schemas.microsoft.com/office/drawing/2014/main" id="{46CF0449-BEE0-CA43-8231-C7BBB2618F52}"/>
              </a:ext>
            </a:extLst>
          </p:cNvPr>
          <p:cNvSpPr>
            <a:spLocks noGrp="1"/>
          </p:cNvSpPr>
          <p:nvPr>
            <p:ph type="title" hasCustomPrompt="1"/>
          </p:nvPr>
        </p:nvSpPr>
        <p:spPr>
          <a:xfrm>
            <a:off x="360000" y="360000"/>
            <a:ext cx="11510008" cy="492443"/>
          </a:xfrm>
          <a:prstGeom prst="rect">
            <a:avLst/>
          </a:prstGeom>
        </p:spPr>
        <p:txBody>
          <a:bodyPr/>
          <a:lstStyle/>
          <a:p>
            <a:r>
              <a:rPr lang="en-GB" dirty="0"/>
              <a:t>TITLE</a:t>
            </a:r>
            <a:endParaRPr lang="x-none" dirty="0"/>
          </a:p>
        </p:txBody>
      </p:sp>
      <p:sp>
        <p:nvSpPr>
          <p:cNvPr id="3" name="Slide Number Placeholder 2">
            <a:extLst>
              <a:ext uri="{FF2B5EF4-FFF2-40B4-BE49-F238E27FC236}">
                <a16:creationId xmlns:a16="http://schemas.microsoft.com/office/drawing/2014/main" id="{0473AEBD-FECB-DC40-BF1D-73EA39E5C705}"/>
              </a:ext>
            </a:extLst>
          </p:cNvPr>
          <p:cNvSpPr>
            <a:spLocks noGrp="1"/>
          </p:cNvSpPr>
          <p:nvPr>
            <p:ph type="sldNum" sz="quarter" idx="19"/>
          </p:nvPr>
        </p:nvSpPr>
        <p:spPr/>
        <p:txBody>
          <a:bodyPr/>
          <a:lstStyle/>
          <a:p>
            <a:fld id="{28A3D32B-9EE4-634E-8394-5B7C42BAEC12}" type="slidenum">
              <a:rPr lang="en-US" smtClean="0"/>
              <a:pPr/>
              <a:t>‹#›</a:t>
            </a:fld>
            <a:endParaRPr lang="en-US" dirty="0">
              <a:solidFill>
                <a:schemeClr val="bg1"/>
              </a:solidFill>
            </a:endParaRPr>
          </a:p>
        </p:txBody>
      </p:sp>
    </p:spTree>
    <p:extLst>
      <p:ext uri="{BB962C8B-B14F-4D97-AF65-F5344CB8AC3E}">
        <p14:creationId xmlns:p14="http://schemas.microsoft.com/office/powerpoint/2010/main" val="39473209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D010351-F375-4A45-A5B6-81B4B2842239}"/>
              </a:ext>
            </a:extLst>
          </p:cNvPr>
          <p:cNvSpPr>
            <a:spLocks noGrp="1"/>
          </p:cNvSpPr>
          <p:nvPr>
            <p:ph type="body" sz="quarter" idx="18" hasCustomPrompt="1"/>
          </p:nvPr>
        </p:nvSpPr>
        <p:spPr>
          <a:xfrm>
            <a:off x="360000" y="1174206"/>
            <a:ext cx="6376466" cy="4289045"/>
          </a:xfrm>
          <a:prstGeom prst="round2DiagRect">
            <a:avLst>
              <a:gd name="adj1" fmla="val 0"/>
              <a:gd name="adj2" fmla="val 11550"/>
            </a:avLst>
          </a:prstGeom>
          <a:solidFill>
            <a:schemeClr val="bg1">
              <a:alpha val="85000"/>
            </a:schemeClr>
          </a:solidFill>
          <a:ln/>
        </p:spPr>
        <p:txBody>
          <a:bodyPr vert="horz" wrap="square" lIns="108000" tIns="108000" rIns="108000" bIns="108000" rtlCol="0" anchor="t" anchorCtr="0">
            <a:normAutofit/>
          </a:bodyPr>
          <a:lstStyle>
            <a:lvl1pPr marL="0" indent="0">
              <a:buClr>
                <a:schemeClr val="bg2"/>
              </a:buClr>
              <a:buFont typeface="Arial" panose="020B0604020202020204" pitchFamily="34" charset="0"/>
              <a:buNone/>
              <a:defRPr lang="en-GB" sz="2000" b="0" i="0" dirty="0" smtClean="0">
                <a:solidFill>
                  <a:schemeClr val="tx1"/>
                </a:solidFill>
                <a:latin typeface="Calibri Light" panose="020F0302020204030204" pitchFamily="34" charset="0"/>
                <a:cs typeface="Calibri Light" panose="020F0302020204030204" pitchFamily="34" charset="0"/>
              </a:defRPr>
            </a:lvl1pPr>
            <a:lvl2pPr marL="742950" indent="-285750">
              <a:buFont typeface="System Font Regular"/>
              <a:buChar char="•"/>
              <a:defRPr lang="en-GB" sz="2000" b="0" i="0" dirty="0" smtClean="0">
                <a:latin typeface="Calibri" panose="020F0502020204030204" pitchFamily="34" charset="0"/>
                <a:cs typeface="Calibri" panose="020F0502020204030204" pitchFamily="34" charset="0"/>
              </a:defRPr>
            </a:lvl2pPr>
            <a:lvl3pPr>
              <a:defRPr lang="en-GB" dirty="0" smtClean="0"/>
            </a:lvl3pPr>
            <a:lvl4pPr>
              <a:defRPr lang="en-GB" dirty="0"/>
            </a:lvl4pPr>
          </a:lstStyle>
          <a:p>
            <a:r>
              <a:rPr lang="en-GB" dirty="0"/>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dirty="0"/>
              <a:t>First level bullet point</a:t>
            </a:r>
          </a:p>
        </p:txBody>
      </p:sp>
      <p:sp>
        <p:nvSpPr>
          <p:cNvPr id="2" name="Title 1">
            <a:extLst>
              <a:ext uri="{FF2B5EF4-FFF2-40B4-BE49-F238E27FC236}">
                <a16:creationId xmlns:a16="http://schemas.microsoft.com/office/drawing/2014/main" id="{46CF0449-BEE0-CA43-8231-C7BBB2618F52}"/>
              </a:ext>
            </a:extLst>
          </p:cNvPr>
          <p:cNvSpPr>
            <a:spLocks noGrp="1"/>
          </p:cNvSpPr>
          <p:nvPr>
            <p:ph type="title" hasCustomPrompt="1"/>
          </p:nvPr>
        </p:nvSpPr>
        <p:spPr>
          <a:xfrm>
            <a:off x="360000" y="360000"/>
            <a:ext cx="11510008" cy="492443"/>
          </a:xfrm>
          <a:prstGeom prst="rect">
            <a:avLst/>
          </a:prstGeom>
        </p:spPr>
        <p:txBody>
          <a:bodyPr/>
          <a:lstStyle/>
          <a:p>
            <a:r>
              <a:rPr lang="en-GB" dirty="0"/>
              <a:t>TITLE</a:t>
            </a:r>
            <a:endParaRPr lang="x-none" dirty="0"/>
          </a:p>
        </p:txBody>
      </p:sp>
      <p:sp>
        <p:nvSpPr>
          <p:cNvPr id="3" name="Slide Number Placeholder 2">
            <a:extLst>
              <a:ext uri="{FF2B5EF4-FFF2-40B4-BE49-F238E27FC236}">
                <a16:creationId xmlns:a16="http://schemas.microsoft.com/office/drawing/2014/main" id="{0473AEBD-FECB-DC40-BF1D-73EA39E5C705}"/>
              </a:ext>
            </a:extLst>
          </p:cNvPr>
          <p:cNvSpPr>
            <a:spLocks noGrp="1"/>
          </p:cNvSpPr>
          <p:nvPr>
            <p:ph type="sldNum" sz="quarter" idx="19"/>
          </p:nvPr>
        </p:nvSpPr>
        <p:spPr/>
        <p:txBody>
          <a:bodyPr/>
          <a:lstStyle/>
          <a:p>
            <a:fld id="{28A3D32B-9EE4-634E-8394-5B7C42BAEC12}" type="slidenum">
              <a:rPr lang="en-US" smtClean="0"/>
              <a:pPr/>
              <a:t>‹#›</a:t>
            </a:fld>
            <a:endParaRPr lang="en-US" dirty="0">
              <a:solidFill>
                <a:schemeClr val="bg1"/>
              </a:solidFill>
            </a:endParaRPr>
          </a:p>
        </p:txBody>
      </p:sp>
    </p:spTree>
    <p:extLst>
      <p:ext uri="{BB962C8B-B14F-4D97-AF65-F5344CB8AC3E}">
        <p14:creationId xmlns:p14="http://schemas.microsoft.com/office/powerpoint/2010/main" val="1207928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White 4">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4516353-DE9D-FE4D-AE22-9630537CB6C6}"/>
              </a:ext>
            </a:extLst>
          </p:cNvPr>
          <p:cNvSpPr>
            <a:spLocks noGrp="1"/>
          </p:cNvSpPr>
          <p:nvPr>
            <p:ph type="pic" sz="quarter" idx="10"/>
          </p:nvPr>
        </p:nvSpPr>
        <p:spPr>
          <a:xfrm>
            <a:off x="6571210" y="0"/>
            <a:ext cx="5620790" cy="5517700"/>
          </a:xfrm>
          <a:custGeom>
            <a:avLst/>
            <a:gdLst>
              <a:gd name="connsiteX0" fmla="*/ 647393 w 5620790"/>
              <a:gd name="connsiteY0" fmla="*/ 0 h 5517700"/>
              <a:gd name="connsiteX1" fmla="*/ 5620790 w 5620790"/>
              <a:gd name="connsiteY1" fmla="*/ 0 h 5517700"/>
              <a:gd name="connsiteX2" fmla="*/ 5620790 w 5620790"/>
              <a:gd name="connsiteY2" fmla="*/ 4793446 h 5517700"/>
              <a:gd name="connsiteX3" fmla="*/ 5450653 w 5620790"/>
              <a:gd name="connsiteY3" fmla="*/ 4920666 h 5517700"/>
              <a:gd name="connsiteX4" fmla="*/ 3496004 w 5620790"/>
              <a:gd name="connsiteY4" fmla="*/ 5517700 h 5517700"/>
              <a:gd name="connsiteX5" fmla="*/ 0 w 5620790"/>
              <a:gd name="connsiteY5" fmla="*/ 2021860 h 5517700"/>
              <a:gd name="connsiteX6" fmla="*/ 597063 w 5620790"/>
              <a:gd name="connsiteY6" fmla="*/ 67303 h 551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0790" h="5517700">
                <a:moveTo>
                  <a:pt x="647393" y="0"/>
                </a:moveTo>
                <a:lnTo>
                  <a:pt x="5620790" y="0"/>
                </a:lnTo>
                <a:lnTo>
                  <a:pt x="5620790" y="4793446"/>
                </a:lnTo>
                <a:lnTo>
                  <a:pt x="5450653" y="4920666"/>
                </a:lnTo>
                <a:cubicBezTo>
                  <a:pt x="4892687" y="5297602"/>
                  <a:pt x="4220050" y="5517700"/>
                  <a:pt x="3496004" y="5517700"/>
                </a:cubicBezTo>
                <a:cubicBezTo>
                  <a:pt x="1565214" y="5517700"/>
                  <a:pt x="0" y="3952559"/>
                  <a:pt x="0" y="2021860"/>
                </a:cubicBezTo>
                <a:cubicBezTo>
                  <a:pt x="0" y="1297848"/>
                  <a:pt x="220109" y="625242"/>
                  <a:pt x="597063" y="67303"/>
                </a:cubicBezTo>
                <a:close/>
              </a:path>
            </a:pathLst>
          </a:custGeom>
        </p:spPr>
        <p:txBody>
          <a:bodyPr wrap="square">
            <a:noAutofit/>
          </a:bodyPr>
          <a:lstStyle>
            <a:lvl1pPr marL="0" indent="0">
              <a:buNone/>
              <a:defRPr sz="1600"/>
            </a:lvl1pPr>
          </a:lstStyle>
          <a:p>
            <a:endParaRPr lang="en-GB" dirty="0"/>
          </a:p>
        </p:txBody>
      </p:sp>
      <p:sp>
        <p:nvSpPr>
          <p:cNvPr id="6" name="FooterText Manuell">
            <a:extLst>
              <a:ext uri="{FF2B5EF4-FFF2-40B4-BE49-F238E27FC236}">
                <a16:creationId xmlns:a16="http://schemas.microsoft.com/office/drawing/2014/main" id="{E5DB12EF-4E0F-8444-BF6B-06607CCC236F}"/>
              </a:ext>
            </a:extLst>
          </p:cNvPr>
          <p:cNvSpPr>
            <a:spLocks noGrp="1"/>
          </p:cNvSpPr>
          <p:nvPr>
            <p:ph type="body" sz="quarter" idx="13" hasCustomPrompt="1"/>
          </p:nvPr>
        </p:nvSpPr>
        <p:spPr>
          <a:xfrm>
            <a:off x="479425" y="3990339"/>
            <a:ext cx="3222677" cy="332786"/>
          </a:xfrm>
          <a:prstGeom prst="rect">
            <a:avLst/>
          </a:prstGeom>
        </p:spPr>
        <p:txBody>
          <a:bodyPr lIns="0" rIns="0"/>
          <a:lstStyle>
            <a:lvl1pPr marL="0" indent="0" algn="l">
              <a:spcBef>
                <a:spcPts val="0"/>
              </a:spcBef>
              <a:buNone/>
              <a:defRPr sz="1200" b="0" i="0" baseline="0">
                <a:solidFill>
                  <a:schemeClr val="tx2"/>
                </a:solidFill>
                <a:latin typeface="+mn-lt"/>
                <a:cs typeface="Calibri Light" panose="020F0302020204030204" pitchFamily="34" charset="0"/>
              </a:defRPr>
            </a:lvl1pPr>
          </a:lstStyle>
          <a:p>
            <a:pPr lvl="0"/>
            <a:r>
              <a:rPr lang="en-GB" dirty="0"/>
              <a:t>Speaker | Location | Date</a:t>
            </a:r>
          </a:p>
        </p:txBody>
      </p:sp>
      <p:sp>
        <p:nvSpPr>
          <p:cNvPr id="7" name="Title 7">
            <a:extLst>
              <a:ext uri="{FF2B5EF4-FFF2-40B4-BE49-F238E27FC236}">
                <a16:creationId xmlns:a16="http://schemas.microsoft.com/office/drawing/2014/main" id="{22F280A8-67E8-364C-8767-0B80712613A1}"/>
              </a:ext>
            </a:extLst>
          </p:cNvPr>
          <p:cNvSpPr>
            <a:spLocks noGrp="1"/>
          </p:cNvSpPr>
          <p:nvPr>
            <p:ph type="title"/>
            <p:custDataLst>
              <p:tags r:id="rId1"/>
            </p:custDataLst>
          </p:nvPr>
        </p:nvSpPr>
        <p:spPr bwMode="auto">
          <a:xfrm>
            <a:off x="479425" y="3167530"/>
            <a:ext cx="4704523" cy="584775"/>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t" anchorCtr="0">
            <a:spAutoFit/>
          </a:bodyPr>
          <a:lstStyle>
            <a:lvl1pPr marL="0" indent="0" algn="l">
              <a:lnSpc>
                <a:spcPct val="100000"/>
              </a:lnSpc>
              <a:spcBef>
                <a:spcPct val="20000"/>
              </a:spcBef>
              <a:spcAft>
                <a:spcPts val="0"/>
              </a:spcAft>
              <a:defRPr kumimoji="0" sz="3200" b="0" i="0" u="none" baseline="0">
                <a:solidFill>
                  <a:srgbClr val="034EA2"/>
                </a:solidFill>
                <a:latin typeface="Calibri Light" panose="020F0302020204030204" pitchFamily="34" charset="0"/>
                <a:cs typeface="Calibri Light" panose="020F0302020204030204" pitchFamily="34" charset="0"/>
              </a:defRPr>
            </a:lvl1pPr>
          </a:lstStyle>
          <a:p>
            <a:r>
              <a:rPr lang="en-US" dirty="0"/>
              <a:t>Click to edit Master title</a:t>
            </a:r>
          </a:p>
        </p:txBody>
      </p:sp>
      <p:sp>
        <p:nvSpPr>
          <p:cNvPr id="8" name="Freeform 7">
            <a:extLst>
              <a:ext uri="{FF2B5EF4-FFF2-40B4-BE49-F238E27FC236}">
                <a16:creationId xmlns:a16="http://schemas.microsoft.com/office/drawing/2014/main" id="{A4CE177C-F5E9-B943-96DF-C74B8EA4B9E1}"/>
              </a:ext>
            </a:extLst>
          </p:cNvPr>
          <p:cNvSpPr/>
          <p:nvPr userDrawn="1"/>
        </p:nvSpPr>
        <p:spPr>
          <a:xfrm>
            <a:off x="6069740" y="0"/>
            <a:ext cx="6122261" cy="6018890"/>
          </a:xfrm>
          <a:custGeom>
            <a:avLst/>
            <a:gdLst>
              <a:gd name="connsiteX0" fmla="*/ 549547 w 6122261"/>
              <a:gd name="connsiteY0" fmla="*/ 0 h 6018890"/>
              <a:gd name="connsiteX1" fmla="*/ 843205 w 6122261"/>
              <a:gd name="connsiteY1" fmla="*/ 0 h 6018890"/>
              <a:gd name="connsiteX2" fmla="*/ 700520 w 6122261"/>
              <a:gd name="connsiteY2" fmla="*/ 234839 h 6018890"/>
              <a:gd name="connsiteX3" fmla="*/ 247976 w 6122261"/>
              <a:gd name="connsiteY3" fmla="*/ 2021860 h 6018890"/>
              <a:gd name="connsiteX4" fmla="*/ 3997474 w 6122261"/>
              <a:gd name="connsiteY4" fmla="*/ 5770914 h 6018890"/>
              <a:gd name="connsiteX5" fmla="*/ 6093854 w 6122261"/>
              <a:gd name="connsiteY5" fmla="*/ 5130635 h 6018890"/>
              <a:gd name="connsiteX6" fmla="*/ 6122261 w 6122261"/>
              <a:gd name="connsiteY6" fmla="*/ 5109395 h 6018890"/>
              <a:gd name="connsiteX7" fmla="*/ 6122261 w 6122261"/>
              <a:gd name="connsiteY7" fmla="*/ 5406925 h 6018890"/>
              <a:gd name="connsiteX8" fmla="*/ 6070310 w 6122261"/>
              <a:gd name="connsiteY8" fmla="*/ 5440227 h 6018890"/>
              <a:gd name="connsiteX9" fmla="*/ 3997474 w 6122261"/>
              <a:gd name="connsiteY9" fmla="*/ 6018890 h 6018890"/>
              <a:gd name="connsiteX10" fmla="*/ 0 w 6122261"/>
              <a:gd name="connsiteY10" fmla="*/ 2021860 h 6018890"/>
              <a:gd name="connsiteX11" fmla="*/ 482474 w 6122261"/>
              <a:gd name="connsiteY11" fmla="*/ 116638 h 6018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22261" h="6018890">
                <a:moveTo>
                  <a:pt x="549547" y="0"/>
                </a:moveTo>
                <a:lnTo>
                  <a:pt x="843205" y="0"/>
                </a:lnTo>
                <a:lnTo>
                  <a:pt x="700520" y="234839"/>
                </a:lnTo>
                <a:cubicBezTo>
                  <a:pt x="411913" y="766054"/>
                  <a:pt x="247976" y="1374815"/>
                  <a:pt x="247976" y="2021860"/>
                </a:cubicBezTo>
                <a:cubicBezTo>
                  <a:pt x="247976" y="4092405"/>
                  <a:pt x="1926683" y="5770914"/>
                  <a:pt x="3997474" y="5770914"/>
                </a:cubicBezTo>
                <a:cubicBezTo>
                  <a:pt x="4774021" y="5770914"/>
                  <a:pt x="5495430" y="5534874"/>
                  <a:pt x="6093854" y="5130635"/>
                </a:cubicBezTo>
                <a:lnTo>
                  <a:pt x="6122261" y="5109395"/>
                </a:lnTo>
                <a:lnTo>
                  <a:pt x="6122261" y="5406925"/>
                </a:lnTo>
                <a:lnTo>
                  <a:pt x="6070310" y="5440227"/>
                </a:lnTo>
                <a:cubicBezTo>
                  <a:pt x="5465904" y="5807432"/>
                  <a:pt x="4756386" y="6018890"/>
                  <a:pt x="3997474" y="6018890"/>
                </a:cubicBezTo>
                <a:cubicBezTo>
                  <a:pt x="1789730" y="6018890"/>
                  <a:pt x="0" y="4229359"/>
                  <a:pt x="0" y="2021860"/>
                </a:cubicBezTo>
                <a:cubicBezTo>
                  <a:pt x="0" y="1332017"/>
                  <a:pt x="174779" y="682990"/>
                  <a:pt x="482474" y="116638"/>
                </a:cubicBezTo>
                <a:close/>
              </a:path>
            </a:pathLst>
          </a:custGeom>
          <a:solidFill>
            <a:srgbClr val="58595B">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a:solidFill>
                <a:srgbClr val="333333"/>
              </a:solidFill>
            </a:endParaRPr>
          </a:p>
        </p:txBody>
      </p:sp>
    </p:spTree>
    <p:extLst>
      <p:ext uri="{BB962C8B-B14F-4D97-AF65-F5344CB8AC3E}">
        <p14:creationId xmlns:p14="http://schemas.microsoft.com/office/powerpoint/2010/main" val="2392139831"/>
      </p:ext>
    </p:extLst>
  </p:cSld>
  <p:clrMapOvr>
    <a:masterClrMapping/>
  </p:clrMapOvr>
  <p:extLst>
    <p:ext uri="{DCECCB84-F9BA-43D5-87BE-67443E8EF086}">
      <p15:sldGuideLst xmlns:p15="http://schemas.microsoft.com/office/powerpoint/2012/main">
        <p15:guide id="1" orient="horz" pos="3838">
          <p15:clr>
            <a:srgbClr val="FBAE40"/>
          </p15:clr>
        </p15:guide>
        <p15:guide id="2" orient="horz" pos="3974">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D010351-F375-4A45-A5B6-81B4B2842239}"/>
              </a:ext>
            </a:extLst>
          </p:cNvPr>
          <p:cNvSpPr>
            <a:spLocks noGrp="1"/>
          </p:cNvSpPr>
          <p:nvPr>
            <p:ph type="body" sz="quarter" idx="18" hasCustomPrompt="1"/>
          </p:nvPr>
        </p:nvSpPr>
        <p:spPr>
          <a:xfrm>
            <a:off x="360000" y="1174206"/>
            <a:ext cx="6376466" cy="4289045"/>
          </a:xfrm>
          <a:prstGeom prst="round2DiagRect">
            <a:avLst>
              <a:gd name="adj1" fmla="val 0"/>
              <a:gd name="adj2" fmla="val 11550"/>
            </a:avLst>
          </a:prstGeom>
          <a:solidFill>
            <a:schemeClr val="bg1">
              <a:alpha val="85000"/>
            </a:schemeClr>
          </a:solidFill>
          <a:ln/>
        </p:spPr>
        <p:txBody>
          <a:bodyPr vert="horz" wrap="square" lIns="108000" tIns="108000" rIns="108000" bIns="108000" rtlCol="0" anchor="t" anchorCtr="0">
            <a:normAutofit/>
          </a:bodyPr>
          <a:lstStyle>
            <a:lvl1pPr marL="0" indent="0">
              <a:buClr>
                <a:schemeClr val="bg2"/>
              </a:buClr>
              <a:buFont typeface="Arial" panose="020B0604020202020204" pitchFamily="34" charset="0"/>
              <a:buNone/>
              <a:defRPr lang="en-GB" sz="2000" b="0" i="0" dirty="0" smtClean="0">
                <a:solidFill>
                  <a:schemeClr val="tx1"/>
                </a:solidFill>
                <a:latin typeface="Calibri Light" panose="020F0302020204030204" pitchFamily="34" charset="0"/>
                <a:cs typeface="Calibri Light" panose="020F0302020204030204" pitchFamily="34" charset="0"/>
              </a:defRPr>
            </a:lvl1pPr>
            <a:lvl2pPr marL="742950" indent="-285750">
              <a:buFont typeface="System Font Regular"/>
              <a:buChar char="•"/>
              <a:defRPr lang="en-GB" sz="2000" b="0" i="0" dirty="0" smtClean="0">
                <a:latin typeface="Calibri" panose="020F0502020204030204" pitchFamily="34" charset="0"/>
                <a:cs typeface="Calibri" panose="020F0502020204030204" pitchFamily="34" charset="0"/>
              </a:defRPr>
            </a:lvl2pPr>
            <a:lvl3pPr>
              <a:defRPr lang="en-GB" dirty="0" smtClean="0"/>
            </a:lvl3pPr>
            <a:lvl4pPr>
              <a:defRPr lang="en-GB" dirty="0"/>
            </a:lvl4pPr>
          </a:lstStyle>
          <a:p>
            <a:r>
              <a:rPr lang="en-GB" dirty="0"/>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dirty="0"/>
              <a:t>First level bullet point</a:t>
            </a:r>
          </a:p>
        </p:txBody>
      </p:sp>
      <p:sp>
        <p:nvSpPr>
          <p:cNvPr id="2" name="Title 1">
            <a:extLst>
              <a:ext uri="{FF2B5EF4-FFF2-40B4-BE49-F238E27FC236}">
                <a16:creationId xmlns:a16="http://schemas.microsoft.com/office/drawing/2014/main" id="{46CF0449-BEE0-CA43-8231-C7BBB2618F52}"/>
              </a:ext>
            </a:extLst>
          </p:cNvPr>
          <p:cNvSpPr>
            <a:spLocks noGrp="1"/>
          </p:cNvSpPr>
          <p:nvPr>
            <p:ph type="title" hasCustomPrompt="1"/>
          </p:nvPr>
        </p:nvSpPr>
        <p:spPr>
          <a:xfrm>
            <a:off x="360000" y="360000"/>
            <a:ext cx="11510008" cy="492443"/>
          </a:xfrm>
          <a:prstGeom prst="rect">
            <a:avLst/>
          </a:prstGeom>
        </p:spPr>
        <p:txBody>
          <a:bodyPr/>
          <a:lstStyle/>
          <a:p>
            <a:r>
              <a:rPr lang="en-GB" dirty="0"/>
              <a:t>TITLE</a:t>
            </a:r>
            <a:endParaRPr lang="x-none" dirty="0"/>
          </a:p>
        </p:txBody>
      </p:sp>
      <p:sp>
        <p:nvSpPr>
          <p:cNvPr id="3" name="Slide Number Placeholder 2">
            <a:extLst>
              <a:ext uri="{FF2B5EF4-FFF2-40B4-BE49-F238E27FC236}">
                <a16:creationId xmlns:a16="http://schemas.microsoft.com/office/drawing/2014/main" id="{0473AEBD-FECB-DC40-BF1D-73EA39E5C705}"/>
              </a:ext>
            </a:extLst>
          </p:cNvPr>
          <p:cNvSpPr>
            <a:spLocks noGrp="1"/>
          </p:cNvSpPr>
          <p:nvPr>
            <p:ph type="sldNum" sz="quarter" idx="19"/>
          </p:nvPr>
        </p:nvSpPr>
        <p:spPr/>
        <p:txBody>
          <a:bodyPr/>
          <a:lstStyle/>
          <a:p>
            <a:fld id="{28A3D32B-9EE4-634E-8394-5B7C42BAEC12}" type="slidenum">
              <a:rPr lang="en-US" smtClean="0"/>
              <a:pPr/>
              <a:t>‹#›</a:t>
            </a:fld>
            <a:endParaRPr lang="en-US" dirty="0">
              <a:solidFill>
                <a:schemeClr val="bg1"/>
              </a:solidFill>
            </a:endParaRPr>
          </a:p>
        </p:txBody>
      </p:sp>
    </p:spTree>
    <p:extLst>
      <p:ext uri="{BB962C8B-B14F-4D97-AF65-F5344CB8AC3E}">
        <p14:creationId xmlns:p14="http://schemas.microsoft.com/office/powerpoint/2010/main" val="4530812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D010351-F375-4A45-A5B6-81B4B2842239}"/>
              </a:ext>
            </a:extLst>
          </p:cNvPr>
          <p:cNvSpPr>
            <a:spLocks noGrp="1"/>
          </p:cNvSpPr>
          <p:nvPr>
            <p:ph type="body" sz="quarter" idx="18" hasCustomPrompt="1"/>
          </p:nvPr>
        </p:nvSpPr>
        <p:spPr>
          <a:xfrm>
            <a:off x="360000" y="1174206"/>
            <a:ext cx="6376466" cy="4289045"/>
          </a:xfrm>
          <a:prstGeom prst="round2DiagRect">
            <a:avLst>
              <a:gd name="adj1" fmla="val 0"/>
              <a:gd name="adj2" fmla="val 11550"/>
            </a:avLst>
          </a:prstGeom>
          <a:solidFill>
            <a:schemeClr val="bg1">
              <a:alpha val="85000"/>
            </a:schemeClr>
          </a:solidFill>
          <a:ln/>
        </p:spPr>
        <p:txBody>
          <a:bodyPr vert="horz" wrap="square" lIns="108000" tIns="108000" rIns="108000" bIns="108000" rtlCol="0" anchor="t" anchorCtr="0">
            <a:normAutofit/>
          </a:bodyPr>
          <a:lstStyle>
            <a:lvl1pPr marL="0" indent="0">
              <a:buClr>
                <a:schemeClr val="bg2"/>
              </a:buClr>
              <a:buFont typeface="Arial" panose="020B0604020202020204" pitchFamily="34" charset="0"/>
              <a:buNone/>
              <a:defRPr lang="en-GB" sz="2000" b="0" i="0" dirty="0" smtClean="0">
                <a:solidFill>
                  <a:schemeClr val="tx1"/>
                </a:solidFill>
                <a:latin typeface="Calibri Light" panose="020F0302020204030204" pitchFamily="34" charset="0"/>
                <a:cs typeface="Calibri Light" panose="020F0302020204030204" pitchFamily="34" charset="0"/>
              </a:defRPr>
            </a:lvl1pPr>
            <a:lvl2pPr marL="742950" indent="-285750">
              <a:buFont typeface="System Font Regular"/>
              <a:buChar char="•"/>
              <a:defRPr lang="en-GB" sz="2000" b="0" i="0" dirty="0" smtClean="0">
                <a:latin typeface="Calibri" panose="020F0502020204030204" pitchFamily="34" charset="0"/>
                <a:cs typeface="Calibri" panose="020F0502020204030204" pitchFamily="34" charset="0"/>
              </a:defRPr>
            </a:lvl2pPr>
            <a:lvl3pPr>
              <a:defRPr lang="en-GB" dirty="0" smtClean="0"/>
            </a:lvl3pPr>
            <a:lvl4pPr>
              <a:defRPr lang="en-GB" dirty="0"/>
            </a:lvl4pPr>
          </a:lstStyle>
          <a:p>
            <a:r>
              <a:rPr lang="en-GB" dirty="0"/>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dirty="0"/>
              <a:t>First level bullet point</a:t>
            </a:r>
          </a:p>
        </p:txBody>
      </p:sp>
      <p:sp>
        <p:nvSpPr>
          <p:cNvPr id="2" name="Title 1">
            <a:extLst>
              <a:ext uri="{FF2B5EF4-FFF2-40B4-BE49-F238E27FC236}">
                <a16:creationId xmlns:a16="http://schemas.microsoft.com/office/drawing/2014/main" id="{46CF0449-BEE0-CA43-8231-C7BBB2618F52}"/>
              </a:ext>
            </a:extLst>
          </p:cNvPr>
          <p:cNvSpPr>
            <a:spLocks noGrp="1"/>
          </p:cNvSpPr>
          <p:nvPr>
            <p:ph type="title" hasCustomPrompt="1"/>
          </p:nvPr>
        </p:nvSpPr>
        <p:spPr>
          <a:xfrm>
            <a:off x="360000" y="360000"/>
            <a:ext cx="11510008" cy="492443"/>
          </a:xfrm>
          <a:prstGeom prst="rect">
            <a:avLst/>
          </a:prstGeom>
        </p:spPr>
        <p:txBody>
          <a:bodyPr/>
          <a:lstStyle/>
          <a:p>
            <a:r>
              <a:rPr lang="en-GB" dirty="0"/>
              <a:t>TITLE</a:t>
            </a:r>
            <a:endParaRPr lang="x-none" dirty="0"/>
          </a:p>
        </p:txBody>
      </p:sp>
      <p:sp>
        <p:nvSpPr>
          <p:cNvPr id="3" name="Slide Number Placeholder 2">
            <a:extLst>
              <a:ext uri="{FF2B5EF4-FFF2-40B4-BE49-F238E27FC236}">
                <a16:creationId xmlns:a16="http://schemas.microsoft.com/office/drawing/2014/main" id="{0473AEBD-FECB-DC40-BF1D-73EA39E5C705}"/>
              </a:ext>
            </a:extLst>
          </p:cNvPr>
          <p:cNvSpPr>
            <a:spLocks noGrp="1"/>
          </p:cNvSpPr>
          <p:nvPr>
            <p:ph type="sldNum" sz="quarter" idx="19"/>
          </p:nvPr>
        </p:nvSpPr>
        <p:spPr/>
        <p:txBody>
          <a:bodyPr/>
          <a:lstStyle/>
          <a:p>
            <a:fld id="{28A3D32B-9EE4-634E-8394-5B7C42BAEC12}" type="slidenum">
              <a:rPr lang="en-US" smtClean="0"/>
              <a:pPr/>
              <a:t>‹#›</a:t>
            </a:fld>
            <a:endParaRPr lang="en-US" dirty="0">
              <a:solidFill>
                <a:schemeClr val="bg1"/>
              </a:solidFill>
            </a:endParaRPr>
          </a:p>
        </p:txBody>
      </p:sp>
    </p:spTree>
    <p:extLst>
      <p:ext uri="{BB962C8B-B14F-4D97-AF65-F5344CB8AC3E}">
        <p14:creationId xmlns:p14="http://schemas.microsoft.com/office/powerpoint/2010/main" val="33438427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D010351-F375-4A45-A5B6-81B4B2842239}"/>
              </a:ext>
            </a:extLst>
          </p:cNvPr>
          <p:cNvSpPr>
            <a:spLocks noGrp="1"/>
          </p:cNvSpPr>
          <p:nvPr>
            <p:ph type="body" sz="quarter" idx="18"/>
          </p:nvPr>
        </p:nvSpPr>
        <p:spPr>
          <a:xfrm>
            <a:off x="5872390" y="3140075"/>
            <a:ext cx="5145450" cy="2513225"/>
          </a:xfrm>
          <a:prstGeom prst="round2DiagRect">
            <a:avLst>
              <a:gd name="adj1" fmla="val 0"/>
              <a:gd name="adj2" fmla="val 11550"/>
            </a:avLst>
          </a:prstGeom>
          <a:solidFill>
            <a:schemeClr val="bg1">
              <a:alpha val="85000"/>
            </a:schemeClr>
          </a:solidFill>
          <a:ln/>
        </p:spPr>
        <p:txBody>
          <a:bodyPr vert="horz" wrap="square" lIns="108000" tIns="108000" rIns="108000" bIns="108000" rtlCol="0" anchor="t" anchorCtr="0">
            <a:normAutofit/>
          </a:bodyPr>
          <a:lstStyle>
            <a:lvl1pPr marL="0" indent="0">
              <a:buClr>
                <a:schemeClr val="bg2"/>
              </a:buClr>
              <a:buFont typeface="Arial" panose="020B0604020202020204" pitchFamily="34" charset="0"/>
              <a:buNone/>
              <a:defRPr lang="en-GB" sz="2000" b="0" i="0" dirty="0" smtClean="0">
                <a:solidFill>
                  <a:schemeClr val="tx1"/>
                </a:solidFill>
                <a:latin typeface="Calibri Light" panose="020F0302020204030204" pitchFamily="34" charset="0"/>
                <a:cs typeface="Calibri Light" panose="020F0302020204030204" pitchFamily="34" charset="0"/>
              </a:defRPr>
            </a:lvl1pPr>
            <a:lvl2pPr marL="742950" indent="-285750">
              <a:buFont typeface="System Font Regular"/>
              <a:buChar char="•"/>
              <a:defRPr lang="en-GB" sz="2000" b="0" i="0" dirty="0" smtClean="0">
                <a:latin typeface="Calibri" panose="020F0502020204030204" pitchFamily="34" charset="0"/>
                <a:cs typeface="Calibri" panose="020F0502020204030204" pitchFamily="34" charset="0"/>
              </a:defRPr>
            </a:lvl2pPr>
            <a:lvl3pPr>
              <a:defRPr lang="en-GB" dirty="0" smtClean="0"/>
            </a:lvl3pPr>
            <a:lvl4pPr>
              <a:defRPr lang="en-GB" dirty="0"/>
            </a:lvl4pPr>
          </a:lstStyle>
          <a:p>
            <a:endParaRPr lang="en-US" dirty="0"/>
          </a:p>
        </p:txBody>
      </p:sp>
      <p:sp>
        <p:nvSpPr>
          <p:cNvPr id="2" name="Title 1">
            <a:extLst>
              <a:ext uri="{FF2B5EF4-FFF2-40B4-BE49-F238E27FC236}">
                <a16:creationId xmlns:a16="http://schemas.microsoft.com/office/drawing/2014/main" id="{46CF0449-BEE0-CA43-8231-C7BBB2618F52}"/>
              </a:ext>
            </a:extLst>
          </p:cNvPr>
          <p:cNvSpPr>
            <a:spLocks noGrp="1"/>
          </p:cNvSpPr>
          <p:nvPr>
            <p:ph type="title" hasCustomPrompt="1"/>
          </p:nvPr>
        </p:nvSpPr>
        <p:spPr>
          <a:xfrm>
            <a:off x="360000" y="360000"/>
            <a:ext cx="11510008" cy="492443"/>
          </a:xfrm>
          <a:prstGeom prst="rect">
            <a:avLst/>
          </a:prstGeom>
        </p:spPr>
        <p:txBody>
          <a:bodyPr/>
          <a:lstStyle/>
          <a:p>
            <a:r>
              <a:rPr lang="en-GB" dirty="0"/>
              <a:t>TITLE</a:t>
            </a:r>
            <a:endParaRPr lang="x-none" dirty="0"/>
          </a:p>
        </p:txBody>
      </p:sp>
      <p:sp>
        <p:nvSpPr>
          <p:cNvPr id="3" name="Slide Number Placeholder 2">
            <a:extLst>
              <a:ext uri="{FF2B5EF4-FFF2-40B4-BE49-F238E27FC236}">
                <a16:creationId xmlns:a16="http://schemas.microsoft.com/office/drawing/2014/main" id="{0473AEBD-FECB-DC40-BF1D-73EA39E5C705}"/>
              </a:ext>
            </a:extLst>
          </p:cNvPr>
          <p:cNvSpPr>
            <a:spLocks noGrp="1"/>
          </p:cNvSpPr>
          <p:nvPr>
            <p:ph type="sldNum" sz="quarter" idx="19"/>
          </p:nvPr>
        </p:nvSpPr>
        <p:spPr/>
        <p:txBody>
          <a:bodyPr/>
          <a:lstStyle/>
          <a:p>
            <a:fld id="{28A3D32B-9EE4-634E-8394-5B7C42BAEC12}" type="slidenum">
              <a:rPr lang="en-US" smtClean="0"/>
              <a:pPr/>
              <a:t>‹#›</a:t>
            </a:fld>
            <a:endParaRPr lang="en-US" dirty="0">
              <a:solidFill>
                <a:schemeClr val="bg1"/>
              </a:solidFill>
            </a:endParaRPr>
          </a:p>
        </p:txBody>
      </p:sp>
    </p:spTree>
    <p:extLst>
      <p:ext uri="{BB962C8B-B14F-4D97-AF65-F5344CB8AC3E}">
        <p14:creationId xmlns:p14="http://schemas.microsoft.com/office/powerpoint/2010/main" val="33898418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D010351-F375-4A45-A5B6-81B4B2842239}"/>
              </a:ext>
            </a:extLst>
          </p:cNvPr>
          <p:cNvSpPr>
            <a:spLocks noGrp="1"/>
          </p:cNvSpPr>
          <p:nvPr>
            <p:ph type="body" sz="quarter" idx="18" hasCustomPrompt="1"/>
          </p:nvPr>
        </p:nvSpPr>
        <p:spPr>
          <a:xfrm>
            <a:off x="360000" y="1174206"/>
            <a:ext cx="6376466" cy="4289045"/>
          </a:xfrm>
          <a:prstGeom prst="round2DiagRect">
            <a:avLst>
              <a:gd name="adj1" fmla="val 0"/>
              <a:gd name="adj2" fmla="val 11550"/>
            </a:avLst>
          </a:prstGeom>
          <a:solidFill>
            <a:schemeClr val="bg1">
              <a:alpha val="85000"/>
            </a:schemeClr>
          </a:solidFill>
          <a:ln/>
        </p:spPr>
        <p:txBody>
          <a:bodyPr vert="horz" wrap="square" lIns="108000" tIns="108000" rIns="108000" bIns="108000" rtlCol="0" anchor="t" anchorCtr="0">
            <a:normAutofit/>
          </a:bodyPr>
          <a:lstStyle>
            <a:lvl1pPr marL="0" indent="0">
              <a:buClr>
                <a:schemeClr val="bg2"/>
              </a:buClr>
              <a:buFont typeface="Arial" panose="020B0604020202020204" pitchFamily="34" charset="0"/>
              <a:buNone/>
              <a:defRPr lang="en-GB" sz="2000" b="0" i="0" dirty="0" smtClean="0">
                <a:solidFill>
                  <a:schemeClr val="tx1"/>
                </a:solidFill>
                <a:latin typeface="Calibri Light" panose="020F0302020204030204" pitchFamily="34" charset="0"/>
                <a:cs typeface="Calibri Light" panose="020F0302020204030204" pitchFamily="34" charset="0"/>
              </a:defRPr>
            </a:lvl1pPr>
            <a:lvl2pPr marL="742950" indent="-285750">
              <a:buFont typeface="System Font Regular"/>
              <a:buChar char="•"/>
              <a:defRPr lang="en-GB" sz="2000" b="0" i="0" dirty="0" smtClean="0">
                <a:latin typeface="Calibri" panose="020F0502020204030204" pitchFamily="34" charset="0"/>
                <a:cs typeface="Calibri" panose="020F0502020204030204" pitchFamily="34" charset="0"/>
              </a:defRPr>
            </a:lvl2pPr>
            <a:lvl3pPr>
              <a:defRPr lang="en-GB" dirty="0" smtClean="0"/>
            </a:lvl3pPr>
            <a:lvl4pPr>
              <a:defRPr lang="en-GB" dirty="0"/>
            </a:lvl4pPr>
          </a:lstStyle>
          <a:p>
            <a:r>
              <a:rPr lang="en-GB" dirty="0"/>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dirty="0"/>
              <a:t>First level bullet point</a:t>
            </a:r>
          </a:p>
        </p:txBody>
      </p:sp>
      <p:sp>
        <p:nvSpPr>
          <p:cNvPr id="2" name="Title 1">
            <a:extLst>
              <a:ext uri="{FF2B5EF4-FFF2-40B4-BE49-F238E27FC236}">
                <a16:creationId xmlns:a16="http://schemas.microsoft.com/office/drawing/2014/main" id="{46CF0449-BEE0-CA43-8231-C7BBB2618F52}"/>
              </a:ext>
            </a:extLst>
          </p:cNvPr>
          <p:cNvSpPr>
            <a:spLocks noGrp="1"/>
          </p:cNvSpPr>
          <p:nvPr>
            <p:ph type="title" hasCustomPrompt="1"/>
          </p:nvPr>
        </p:nvSpPr>
        <p:spPr>
          <a:xfrm>
            <a:off x="360000" y="360000"/>
            <a:ext cx="11510008" cy="492443"/>
          </a:xfrm>
          <a:prstGeom prst="rect">
            <a:avLst/>
          </a:prstGeom>
        </p:spPr>
        <p:txBody>
          <a:bodyPr/>
          <a:lstStyle/>
          <a:p>
            <a:r>
              <a:rPr lang="en-GB" dirty="0"/>
              <a:t>TITLE</a:t>
            </a:r>
            <a:endParaRPr lang="x-none" dirty="0"/>
          </a:p>
        </p:txBody>
      </p:sp>
      <p:sp>
        <p:nvSpPr>
          <p:cNvPr id="3" name="Slide Number Placeholder 2">
            <a:extLst>
              <a:ext uri="{FF2B5EF4-FFF2-40B4-BE49-F238E27FC236}">
                <a16:creationId xmlns:a16="http://schemas.microsoft.com/office/drawing/2014/main" id="{0473AEBD-FECB-DC40-BF1D-73EA39E5C705}"/>
              </a:ext>
            </a:extLst>
          </p:cNvPr>
          <p:cNvSpPr>
            <a:spLocks noGrp="1"/>
          </p:cNvSpPr>
          <p:nvPr>
            <p:ph type="sldNum" sz="quarter" idx="19"/>
          </p:nvPr>
        </p:nvSpPr>
        <p:spPr/>
        <p:txBody>
          <a:bodyPr/>
          <a:lstStyle/>
          <a:p>
            <a:fld id="{28A3D32B-9EE4-634E-8394-5B7C42BAEC12}" type="slidenum">
              <a:rPr lang="en-US" smtClean="0"/>
              <a:pPr/>
              <a:t>‹#›</a:t>
            </a:fld>
            <a:endParaRPr lang="en-US" dirty="0">
              <a:solidFill>
                <a:schemeClr val="bg1"/>
              </a:solidFill>
            </a:endParaRPr>
          </a:p>
        </p:txBody>
      </p:sp>
    </p:spTree>
    <p:extLst>
      <p:ext uri="{BB962C8B-B14F-4D97-AF65-F5344CB8AC3E}">
        <p14:creationId xmlns:p14="http://schemas.microsoft.com/office/powerpoint/2010/main" val="39375343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OTALEMPTY">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699953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Full Imag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p:cNvSpPr>
            <a:spLocks noGrp="1"/>
          </p:cNvSpPr>
          <p:nvPr>
            <p:ph type="pic" sz="quarter" idx="20"/>
          </p:nvPr>
        </p:nvSpPr>
        <p:spPr>
          <a:xfrm>
            <a:off x="0" y="0"/>
            <a:ext cx="12192000" cy="6858000"/>
          </a:xfrm>
          <a:prstGeom prst="rect">
            <a:avLst/>
          </a:prstGeom>
        </p:spPr>
        <p:txBody>
          <a:bodyPr/>
          <a:lstStyle>
            <a:lvl1pPr marL="0" indent="0">
              <a:buNone/>
              <a:defRPr sz="1600"/>
            </a:lvl1pPr>
          </a:lstStyle>
          <a:p>
            <a:r>
              <a:rPr lang="en-US" smtClean="0"/>
              <a:t>Drag picture to placeholder or click icon to add</a:t>
            </a:r>
            <a:endParaRPr lang="en-GB" dirty="0"/>
          </a:p>
        </p:txBody>
      </p:sp>
      <p:sp>
        <p:nvSpPr>
          <p:cNvPr id="3" name="Text Placeholder 2"/>
          <p:cNvSpPr>
            <a:spLocks noGrp="1"/>
          </p:cNvSpPr>
          <p:nvPr>
            <p:ph type="body" sz="quarter" idx="21"/>
          </p:nvPr>
        </p:nvSpPr>
        <p:spPr>
          <a:xfrm>
            <a:off x="623888" y="981075"/>
            <a:ext cx="3887787" cy="4968205"/>
          </a:xfrm>
          <a:prstGeom prst="round2DiagRect">
            <a:avLst/>
          </a:prstGeom>
          <a:solidFill>
            <a:schemeClr val="bg1">
              <a:alpha val="83000"/>
            </a:schemeClr>
          </a:solidFill>
          <a:ln/>
          <a:extLst/>
        </p:spPr>
        <p:txBody>
          <a:bodyPr vert="horz" wrap="square" lIns="0" tIns="45720" rIns="91440" bIns="45720" rtlCol="0" anchor="t" anchorCtr="0">
            <a:normAutofit/>
          </a:bodyPr>
          <a:lstStyle>
            <a:lvl1pPr>
              <a:defRPr lang="en-US" smtClean="0">
                <a:solidFill>
                  <a:schemeClr val="tx1"/>
                </a:solidFill>
              </a:defRPr>
            </a:lvl1pPr>
            <a:lvl2pPr>
              <a:defRPr lang="en-US" smtClean="0"/>
            </a:lvl2pPr>
            <a:lvl3pPr>
              <a:defRPr lang="en-US" smtClean="0"/>
            </a:lvl3pPr>
            <a:lvl4pPr>
              <a:defRPr lang="en-US" smtClean="0"/>
            </a:lvl4pPr>
            <a:lvl5pPr>
              <a:defRPr lang="en-US"/>
            </a:lvl5pPr>
          </a:lstStyle>
          <a:p>
            <a:pPr lvl="0">
              <a:buClr>
                <a:schemeClr val="bg2"/>
              </a:buClr>
            </a:pPr>
            <a:r>
              <a:rPr lang="en-US" smtClean="0"/>
              <a:t>Click to edit Master text styles</a:t>
            </a:r>
          </a:p>
          <a:p>
            <a:pPr lvl="1">
              <a:buClr>
                <a:schemeClr val="bg2"/>
              </a:buClr>
            </a:pPr>
            <a:r>
              <a:rPr lang="en-US" smtClean="0"/>
              <a:t>Second level</a:t>
            </a:r>
          </a:p>
          <a:p>
            <a:pPr lvl="2">
              <a:buClr>
                <a:schemeClr val="bg2"/>
              </a:buClr>
            </a:pPr>
            <a:r>
              <a:rPr lang="en-US" smtClean="0"/>
              <a:t>Third level</a:t>
            </a:r>
          </a:p>
          <a:p>
            <a:pPr lvl="3">
              <a:buClr>
                <a:schemeClr val="bg2"/>
              </a:buClr>
            </a:pPr>
            <a:r>
              <a:rPr lang="en-US" smtClean="0"/>
              <a:t>Fourth level</a:t>
            </a:r>
          </a:p>
          <a:p>
            <a:pPr lvl="4">
              <a:buClr>
                <a:schemeClr val="bg2"/>
              </a:buClr>
            </a:pPr>
            <a:r>
              <a:rPr lang="en-US" smtClean="0"/>
              <a:t>Fifth level</a:t>
            </a:r>
            <a:endParaRPr lang="en-US" dirty="0"/>
          </a:p>
        </p:txBody>
      </p:sp>
    </p:spTree>
    <p:extLst>
      <p:ext uri="{BB962C8B-B14F-4D97-AF65-F5344CB8AC3E}">
        <p14:creationId xmlns:p14="http://schemas.microsoft.com/office/powerpoint/2010/main" val="1887851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GREEN_Logo SLIDE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1461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D854626-076B-44AF-ADD1-9F2C325FEE2C}" type="datetimeFigureOut">
              <a:rPr lang="it-IT" smtClean="0"/>
              <a:pPr/>
              <a:t>12/10/2023</a:t>
            </a:fld>
            <a:endParaRPr lang="it-IT"/>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lide Number Placeholder 5"/>
          <p:cNvSpPr>
            <a:spLocks noGrp="1"/>
          </p:cNvSpPr>
          <p:nvPr>
            <p:ph type="sldNum" sz="quarter" idx="12"/>
          </p:nvPr>
        </p:nvSpPr>
        <p:spPr/>
        <p:txBody>
          <a:bodyPr/>
          <a:lstStyle/>
          <a:p>
            <a:fld id="{C1CE8AC4-E584-469D-A400-843BD812D97A}" type="slidenum">
              <a:rPr lang="it-IT" smtClean="0"/>
              <a:pPr/>
              <a:t>‹#›</a:t>
            </a:fld>
            <a:endParaRPr lang="it-IT"/>
          </a:p>
        </p:txBody>
      </p:sp>
    </p:spTree>
    <p:extLst>
      <p:ext uri="{BB962C8B-B14F-4D97-AF65-F5344CB8AC3E}">
        <p14:creationId xmlns:p14="http://schemas.microsoft.com/office/powerpoint/2010/main" val="41501525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D010351-F375-4A45-A5B6-81B4B2842239}"/>
              </a:ext>
            </a:extLst>
          </p:cNvPr>
          <p:cNvSpPr>
            <a:spLocks noGrp="1"/>
          </p:cNvSpPr>
          <p:nvPr>
            <p:ph type="body" sz="quarter" idx="18" hasCustomPrompt="1"/>
          </p:nvPr>
        </p:nvSpPr>
        <p:spPr>
          <a:xfrm>
            <a:off x="360000" y="1174206"/>
            <a:ext cx="6376466" cy="4289045"/>
          </a:xfrm>
          <a:prstGeom prst="round2DiagRect">
            <a:avLst>
              <a:gd name="adj1" fmla="val 0"/>
              <a:gd name="adj2" fmla="val 11550"/>
            </a:avLst>
          </a:prstGeom>
          <a:solidFill>
            <a:schemeClr val="bg1">
              <a:alpha val="85000"/>
            </a:schemeClr>
          </a:solidFill>
          <a:ln/>
        </p:spPr>
        <p:txBody>
          <a:bodyPr vert="horz" wrap="square" lIns="108000" tIns="108000" rIns="108000" bIns="108000" rtlCol="0" anchor="t" anchorCtr="0">
            <a:normAutofit/>
          </a:bodyPr>
          <a:lstStyle>
            <a:lvl1pPr marL="0" indent="0">
              <a:buClr>
                <a:schemeClr val="bg2"/>
              </a:buClr>
              <a:buFont typeface="Arial" panose="020B0604020202020204" pitchFamily="34" charset="0"/>
              <a:buNone/>
              <a:defRPr lang="en-GB" sz="2000" b="0" i="0" dirty="0" smtClean="0">
                <a:solidFill>
                  <a:schemeClr val="tx1"/>
                </a:solidFill>
                <a:latin typeface="Calibri Light" panose="020F0302020204030204" pitchFamily="34" charset="0"/>
                <a:cs typeface="Calibri Light" panose="020F0302020204030204" pitchFamily="34" charset="0"/>
              </a:defRPr>
            </a:lvl1pPr>
            <a:lvl2pPr marL="742950" indent="-285750">
              <a:buFont typeface="System Font Regular"/>
              <a:buChar char="•"/>
              <a:defRPr lang="en-GB" sz="2000" b="0" i="0" dirty="0" smtClean="0">
                <a:latin typeface="Calibri" panose="020F0502020204030204" pitchFamily="34" charset="0"/>
                <a:cs typeface="Calibri" panose="020F0502020204030204" pitchFamily="34" charset="0"/>
              </a:defRPr>
            </a:lvl2pPr>
            <a:lvl3pPr>
              <a:defRPr lang="en-GB" dirty="0" smtClean="0"/>
            </a:lvl3pPr>
            <a:lvl4pPr>
              <a:defRPr lang="en-GB" dirty="0"/>
            </a:lvl4pPr>
          </a:lstStyle>
          <a:p>
            <a:r>
              <a:rPr lang="en-GB" dirty="0"/>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dirty="0"/>
              <a:t>First level bullet point</a:t>
            </a:r>
          </a:p>
        </p:txBody>
      </p:sp>
      <p:sp>
        <p:nvSpPr>
          <p:cNvPr id="2" name="Title 1">
            <a:extLst>
              <a:ext uri="{FF2B5EF4-FFF2-40B4-BE49-F238E27FC236}">
                <a16:creationId xmlns:a16="http://schemas.microsoft.com/office/drawing/2014/main" id="{A73203D0-0C00-B74B-898B-B92EBB05ADB9}"/>
              </a:ext>
            </a:extLst>
          </p:cNvPr>
          <p:cNvSpPr>
            <a:spLocks noGrp="1"/>
          </p:cNvSpPr>
          <p:nvPr>
            <p:ph type="title" hasCustomPrompt="1"/>
          </p:nvPr>
        </p:nvSpPr>
        <p:spPr/>
        <p:txBody>
          <a:bodyPr/>
          <a:lstStyle/>
          <a:p>
            <a:r>
              <a:rPr lang="en-GB" dirty="0"/>
              <a:t>TITLE</a:t>
            </a:r>
            <a:endParaRPr lang="x-none" dirty="0"/>
          </a:p>
        </p:txBody>
      </p:sp>
      <p:sp>
        <p:nvSpPr>
          <p:cNvPr id="3" name="Slide Number Placeholder 2">
            <a:extLst>
              <a:ext uri="{FF2B5EF4-FFF2-40B4-BE49-F238E27FC236}">
                <a16:creationId xmlns:a16="http://schemas.microsoft.com/office/drawing/2014/main" id="{A02738BA-F7EE-AB48-9152-29778B52DF09}"/>
              </a:ext>
            </a:extLst>
          </p:cNvPr>
          <p:cNvSpPr>
            <a:spLocks noGrp="1"/>
          </p:cNvSpPr>
          <p:nvPr>
            <p:ph type="sldNum" sz="quarter" idx="19"/>
          </p:nvPr>
        </p:nvSpPr>
        <p:spPr/>
        <p:txBody>
          <a:bodyPr/>
          <a:lstStyle/>
          <a:p>
            <a:fld id="{28A3D32B-9EE4-634E-8394-5B7C42BAEC12}" type="slidenum">
              <a:rPr lang="en-US" smtClean="0"/>
              <a:pPr/>
              <a:t>‹#›</a:t>
            </a:fld>
            <a:endParaRPr lang="en-US"/>
          </a:p>
        </p:txBody>
      </p:sp>
    </p:spTree>
    <p:extLst>
      <p:ext uri="{BB962C8B-B14F-4D97-AF65-F5344CB8AC3E}">
        <p14:creationId xmlns:p14="http://schemas.microsoft.com/office/powerpoint/2010/main" val="32835987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854626-076B-44AF-ADD1-9F2C325FEE2C}" type="datetimeFigureOut">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12/10/2023</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CE8AC4-E584-469D-A400-843BD812D97A}" type="slidenum">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9427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Placeholder 2">
            <a:extLst>
              <a:ext uri="{FF2B5EF4-FFF2-40B4-BE49-F238E27FC236}">
                <a16:creationId xmlns:a16="http://schemas.microsoft.com/office/drawing/2014/main" id="{0E6F6FDE-2625-3A41-A476-8EF7A6A1B0EA}"/>
              </a:ext>
            </a:extLst>
          </p:cNvPr>
          <p:cNvSpPr>
            <a:spLocks noGrp="1"/>
          </p:cNvSpPr>
          <p:nvPr>
            <p:ph type="title" hasCustomPrompt="1"/>
          </p:nvPr>
        </p:nvSpPr>
        <p:spPr>
          <a:xfrm>
            <a:off x="360000" y="216000"/>
            <a:ext cx="8640000" cy="492443"/>
          </a:xfrm>
          <a:prstGeom prst="rect">
            <a:avLst/>
          </a:prstGeom>
        </p:spPr>
        <p:txBody>
          <a:bodyPr vert="horz" lIns="0" tIns="0" rIns="0" bIns="0" rtlCol="0" anchor="t" anchorCtr="0">
            <a:normAutofit/>
          </a:bodyPr>
          <a:lstStyle>
            <a:lvl1pPr>
              <a:defRPr b="0" i="0">
                <a:latin typeface="Calibri Light" panose="020F0302020204030204" pitchFamily="34" charset="0"/>
                <a:cs typeface="Calibri Light" panose="020F0302020204030204" pitchFamily="34" charset="0"/>
              </a:defRPr>
            </a:lvl1pPr>
          </a:lstStyle>
          <a:p>
            <a:r>
              <a:rPr lang="en-US" dirty="0"/>
              <a:t>TITLE</a:t>
            </a:r>
            <a:endParaRPr lang="en-GB" dirty="0"/>
          </a:p>
        </p:txBody>
      </p:sp>
      <p:sp>
        <p:nvSpPr>
          <p:cNvPr id="2" name="Slide Number Placeholder 1">
            <a:extLst>
              <a:ext uri="{FF2B5EF4-FFF2-40B4-BE49-F238E27FC236}">
                <a16:creationId xmlns:a16="http://schemas.microsoft.com/office/drawing/2014/main" id="{D0E40024-1352-7D44-BAD9-EA618D46585E}"/>
              </a:ext>
            </a:extLst>
          </p:cNvPr>
          <p:cNvSpPr>
            <a:spLocks noGrp="1"/>
          </p:cNvSpPr>
          <p:nvPr>
            <p:ph type="sldNum" sz="quarter" idx="10"/>
          </p:nvPr>
        </p:nvSpPr>
        <p:spPr/>
        <p:txBody>
          <a:bodyPr/>
          <a:lstStyle/>
          <a:p>
            <a:fld id="{28A3D32B-9EE4-634E-8394-5B7C42BAEC12}" type="slidenum">
              <a:rPr lang="en-US" smtClean="0"/>
              <a:t>‹#›</a:t>
            </a:fld>
            <a:endParaRPr lang="en-US"/>
          </a:p>
        </p:txBody>
      </p:sp>
    </p:spTree>
    <p:extLst>
      <p:ext uri="{BB962C8B-B14F-4D97-AF65-F5344CB8AC3E}">
        <p14:creationId xmlns:p14="http://schemas.microsoft.com/office/powerpoint/2010/main" val="18066567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854626-076B-44AF-ADD1-9F2C325FEE2C}" type="datetimeFigureOut">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12/10/2023</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CE8AC4-E584-469D-A400-843BD812D97A}" type="slidenum">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371930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854626-076B-44AF-ADD1-9F2C325FEE2C}" type="datetimeFigureOut">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12/10/2023</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CE8AC4-E584-469D-A400-843BD812D97A}" type="slidenum">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236762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854626-076B-44AF-ADD1-9F2C325FEE2C}" type="datetimeFigureOut">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12/10/2023</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CE8AC4-E584-469D-A400-843BD812D97A}" type="slidenum">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035225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854626-076B-44AF-ADD1-9F2C325FEE2C}" type="datetimeFigureOut">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12/10/2023</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CE8AC4-E584-469D-A400-843BD812D97A}" type="slidenum">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055276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854626-076B-44AF-ADD1-9F2C325FEE2C}" type="datetimeFigureOut">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12/10/2023</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CE8AC4-E584-469D-A400-843BD812D97A}" type="slidenum">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682954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854626-076B-44AF-ADD1-9F2C325FEE2C}" type="datetimeFigureOut">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12/10/2023</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CE8AC4-E584-469D-A400-843BD812D97A}" type="slidenum">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655978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854626-076B-44AF-ADD1-9F2C325FEE2C}" type="datetimeFigureOut">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12/10/2023</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CE8AC4-E584-469D-A400-843BD812D97A}" type="slidenum">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26237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854626-076B-44AF-ADD1-9F2C325FEE2C}" type="datetimeFigureOut">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12/10/2023</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CE8AC4-E584-469D-A400-843BD812D97A}" type="slidenum">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064365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854626-076B-44AF-ADD1-9F2C325FEE2C}" type="datetimeFigureOut">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12/10/2023</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CE8AC4-E584-469D-A400-843BD812D97A}" type="slidenum">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249138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854626-076B-44AF-ADD1-9F2C325FEE2C}" type="datetimeFigureOut">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12/10/2023</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CE8AC4-E584-469D-A400-843BD812D97A}" type="slidenum">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93121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ver 01">
    <p:spTree>
      <p:nvGrpSpPr>
        <p:cNvPr id="1" name=""/>
        <p:cNvGrpSpPr/>
        <p:nvPr/>
      </p:nvGrpSpPr>
      <p:grpSpPr>
        <a:xfrm>
          <a:off x="0" y="0"/>
          <a:ext cx="0" cy="0"/>
          <a:chOff x="0" y="0"/>
          <a:chExt cx="0" cy="0"/>
        </a:xfrm>
      </p:grpSpPr>
      <p:sp>
        <p:nvSpPr>
          <p:cNvPr id="14" name="Picture Placeholder 4"/>
          <p:cNvSpPr>
            <a:spLocks noGrp="1"/>
          </p:cNvSpPr>
          <p:nvPr>
            <p:ph type="pic" sz="quarter" idx="10"/>
          </p:nvPr>
        </p:nvSpPr>
        <p:spPr>
          <a:xfrm>
            <a:off x="5949401" y="-1470410"/>
            <a:ext cx="6992007" cy="6991680"/>
          </a:xfrm>
          <a:prstGeom prst="ellipse">
            <a:avLst/>
          </a:prstGeom>
        </p:spPr>
        <p:txBody>
          <a:bodyPr/>
          <a:lstStyle>
            <a:lvl1pPr marL="0" indent="0">
              <a:buNone/>
              <a:defRPr sz="1600"/>
            </a:lvl1pPr>
          </a:lstStyle>
          <a:p>
            <a:endParaRPr lang="en-GB" dirty="0"/>
          </a:p>
        </p:txBody>
      </p:sp>
      <p:sp>
        <p:nvSpPr>
          <p:cNvPr id="15" name="Image_Border"/>
          <p:cNvSpPr/>
          <p:nvPr userDrawn="1"/>
        </p:nvSpPr>
        <p:spPr>
          <a:xfrm>
            <a:off x="5447929" y="-1971600"/>
            <a:ext cx="7994948" cy="7994060"/>
          </a:xfrm>
          <a:prstGeom prst="donut">
            <a:avLst>
              <a:gd name="adj" fmla="val 3102"/>
            </a:avLst>
          </a:prstGeom>
          <a:solidFill>
            <a:srgbClr val="58595B">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rgbClr val="333333"/>
              </a:solidFill>
            </a:endParaRPr>
          </a:p>
        </p:txBody>
      </p:sp>
      <p:sp>
        <p:nvSpPr>
          <p:cNvPr id="9" name="FooterText Manuell"/>
          <p:cNvSpPr>
            <a:spLocks noGrp="1"/>
          </p:cNvSpPr>
          <p:nvPr>
            <p:ph type="body" sz="quarter" idx="13" hasCustomPrompt="1"/>
          </p:nvPr>
        </p:nvSpPr>
        <p:spPr>
          <a:xfrm>
            <a:off x="5262105" y="6131808"/>
            <a:ext cx="6432715" cy="360040"/>
          </a:xfrm>
          <a:prstGeom prst="rect">
            <a:avLst/>
          </a:prstGeom>
        </p:spPr>
        <p:txBody>
          <a:bodyPr lIns="0" rIns="0"/>
          <a:lstStyle>
            <a:lvl1pPr marL="0" indent="0" algn="r">
              <a:spcBef>
                <a:spcPts val="0"/>
              </a:spcBef>
              <a:buNone/>
              <a:defRPr sz="1200" baseline="0">
                <a:solidFill>
                  <a:schemeClr val="tx2"/>
                </a:solidFill>
                <a:latin typeface="Calibri" pitchFamily="34" charset="0"/>
              </a:defRPr>
            </a:lvl1pPr>
          </a:lstStyle>
          <a:p>
            <a:pPr lvl="0"/>
            <a:r>
              <a:rPr lang="en-GB" dirty="0" smtClean="0"/>
              <a:t>Speaker | Location | Date</a:t>
            </a:r>
            <a:endParaRPr lang="en-GB" dirty="0"/>
          </a:p>
        </p:txBody>
      </p:sp>
      <p:sp>
        <p:nvSpPr>
          <p:cNvPr id="8" name="Title 7"/>
          <p:cNvSpPr>
            <a:spLocks noGrp="1"/>
          </p:cNvSpPr>
          <p:nvPr>
            <p:ph type="title"/>
            <p:custDataLst>
              <p:tags r:id="rId1"/>
            </p:custDataLst>
          </p:nvPr>
        </p:nvSpPr>
        <p:spPr bwMode="auto">
          <a:xfrm>
            <a:off x="479425" y="4149080"/>
            <a:ext cx="4704523" cy="504056"/>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b" anchorCtr="0">
            <a:noAutofit/>
          </a:bodyPr>
          <a:lstStyle>
            <a:lvl1pPr marL="0" indent="0" algn="l">
              <a:lnSpc>
                <a:spcPct val="100000"/>
              </a:lnSpc>
              <a:spcBef>
                <a:spcPct val="20000"/>
              </a:spcBef>
              <a:spcAft>
                <a:spcPts val="0"/>
              </a:spcAft>
              <a:defRPr kumimoji="0" sz="3000" b="0" i="0" u="none" baseline="0">
                <a:solidFill>
                  <a:srgbClr val="034EA2"/>
                </a:solidFill>
                <a:latin typeface="Calibri" panose="020F0502020204030204" pitchFamily="34" charset="0"/>
              </a:defRPr>
            </a:lvl1pPr>
          </a:lstStyle>
          <a:p>
            <a:r>
              <a:rPr lang="en-US" dirty="0" smtClean="0"/>
              <a:t>Click to edit Master title</a:t>
            </a:r>
            <a:endParaRPr lang="en-US" dirty="0"/>
          </a:p>
        </p:txBody>
      </p:sp>
    </p:spTree>
    <p:extLst>
      <p:ext uri="{BB962C8B-B14F-4D97-AF65-F5344CB8AC3E}">
        <p14:creationId xmlns:p14="http://schemas.microsoft.com/office/powerpoint/2010/main" val="272693534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838">
          <p15:clr>
            <a:srgbClr val="FBAE40"/>
          </p15:clr>
        </p15:guide>
        <p15:guide id="2" orient="horz" pos="3974">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Cover 01">
    <p:spTree>
      <p:nvGrpSpPr>
        <p:cNvPr id="1" name=""/>
        <p:cNvGrpSpPr/>
        <p:nvPr/>
      </p:nvGrpSpPr>
      <p:grpSpPr>
        <a:xfrm>
          <a:off x="0" y="0"/>
          <a:ext cx="0" cy="0"/>
          <a:chOff x="0" y="0"/>
          <a:chExt cx="0" cy="0"/>
        </a:xfrm>
      </p:grpSpPr>
      <p:sp>
        <p:nvSpPr>
          <p:cNvPr id="14" name="Picture Placeholder 4"/>
          <p:cNvSpPr>
            <a:spLocks noGrp="1"/>
          </p:cNvSpPr>
          <p:nvPr>
            <p:ph type="pic" sz="quarter" idx="10"/>
          </p:nvPr>
        </p:nvSpPr>
        <p:spPr>
          <a:xfrm>
            <a:off x="5949402" y="-1470410"/>
            <a:ext cx="6992007" cy="6991680"/>
          </a:xfrm>
          <a:prstGeom prst="ellipse">
            <a:avLst/>
          </a:prstGeom>
        </p:spPr>
        <p:txBody>
          <a:bodyPr/>
          <a:lstStyle>
            <a:lvl1pPr marL="0" indent="0">
              <a:buNone/>
              <a:defRPr sz="1200"/>
            </a:lvl1pPr>
          </a:lstStyle>
          <a:p>
            <a:endParaRPr lang="en-GB" dirty="0"/>
          </a:p>
        </p:txBody>
      </p:sp>
      <p:sp>
        <p:nvSpPr>
          <p:cNvPr id="15" name="Image_Border"/>
          <p:cNvSpPr/>
          <p:nvPr userDrawn="1"/>
        </p:nvSpPr>
        <p:spPr>
          <a:xfrm>
            <a:off x="5447930" y="-1971600"/>
            <a:ext cx="7994948" cy="7994060"/>
          </a:xfrm>
          <a:prstGeom prst="donut">
            <a:avLst>
              <a:gd name="adj" fmla="val 3102"/>
            </a:avLst>
          </a:prstGeom>
          <a:solidFill>
            <a:srgbClr val="58595B">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333333"/>
              </a:solidFill>
              <a:effectLst/>
              <a:uLnTx/>
              <a:uFillTx/>
              <a:latin typeface="Calibri"/>
              <a:ea typeface="+mn-ea"/>
              <a:cs typeface="+mn-cs"/>
            </a:endParaRPr>
          </a:p>
        </p:txBody>
      </p:sp>
      <p:sp>
        <p:nvSpPr>
          <p:cNvPr id="9" name="FooterText Manuell"/>
          <p:cNvSpPr>
            <a:spLocks noGrp="1"/>
          </p:cNvSpPr>
          <p:nvPr>
            <p:ph type="body" sz="quarter" idx="13" hasCustomPrompt="1"/>
          </p:nvPr>
        </p:nvSpPr>
        <p:spPr>
          <a:xfrm>
            <a:off x="5262105" y="6131808"/>
            <a:ext cx="6432715" cy="360040"/>
          </a:xfrm>
          <a:prstGeom prst="rect">
            <a:avLst/>
          </a:prstGeom>
        </p:spPr>
        <p:txBody>
          <a:bodyPr lIns="0" rIns="0"/>
          <a:lstStyle>
            <a:lvl1pPr marL="0" indent="0" algn="r">
              <a:spcBef>
                <a:spcPts val="0"/>
              </a:spcBef>
              <a:buNone/>
              <a:defRPr sz="900" baseline="0">
                <a:solidFill>
                  <a:schemeClr val="tx2"/>
                </a:solidFill>
                <a:latin typeface="Calibri" pitchFamily="34" charset="0"/>
              </a:defRPr>
            </a:lvl1pPr>
          </a:lstStyle>
          <a:p>
            <a:pPr lvl="0"/>
            <a:r>
              <a:rPr lang="en-GB" dirty="0" smtClean="0"/>
              <a:t>Speaker | Location | Date</a:t>
            </a:r>
            <a:endParaRPr lang="en-GB" dirty="0"/>
          </a:p>
        </p:txBody>
      </p:sp>
      <p:sp>
        <p:nvSpPr>
          <p:cNvPr id="8" name="Title 7"/>
          <p:cNvSpPr>
            <a:spLocks noGrp="1"/>
          </p:cNvSpPr>
          <p:nvPr>
            <p:ph type="title"/>
            <p:custDataLst>
              <p:tags r:id="rId1"/>
            </p:custDataLst>
          </p:nvPr>
        </p:nvSpPr>
        <p:spPr bwMode="auto">
          <a:xfrm>
            <a:off x="479425" y="4149080"/>
            <a:ext cx="4704523" cy="504056"/>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b" anchorCtr="0">
            <a:noAutofit/>
          </a:bodyPr>
          <a:lstStyle>
            <a:lvl1pPr marL="0" indent="0" algn="l">
              <a:lnSpc>
                <a:spcPct val="100000"/>
              </a:lnSpc>
              <a:spcBef>
                <a:spcPct val="20000"/>
              </a:spcBef>
              <a:spcAft>
                <a:spcPts val="0"/>
              </a:spcAft>
              <a:defRPr kumimoji="0" sz="2250" b="0" i="0" u="none" baseline="0">
                <a:solidFill>
                  <a:srgbClr val="034EA2"/>
                </a:solidFill>
                <a:latin typeface="Calibri" panose="020F0502020204030204" pitchFamily="34" charset="0"/>
              </a:defRPr>
            </a:lvl1pPr>
          </a:lstStyle>
          <a:p>
            <a:r>
              <a:rPr lang="en-US" dirty="0" smtClean="0"/>
              <a:t>Click to edit Master title</a:t>
            </a:r>
            <a:endParaRPr lang="en-US" dirty="0"/>
          </a:p>
        </p:txBody>
      </p:sp>
    </p:spTree>
    <p:extLst>
      <p:ext uri="{BB962C8B-B14F-4D97-AF65-F5344CB8AC3E}">
        <p14:creationId xmlns:p14="http://schemas.microsoft.com/office/powerpoint/2010/main" val="322703881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838">
          <p15:clr>
            <a:srgbClr val="FBAE40"/>
          </p15:clr>
        </p15:guide>
        <p15:guide id="2" orient="horz" pos="3974">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ext &amp; Image">
    <p:spTree>
      <p:nvGrpSpPr>
        <p:cNvPr id="1" name=""/>
        <p:cNvGrpSpPr/>
        <p:nvPr/>
      </p:nvGrpSpPr>
      <p:grpSpPr>
        <a:xfrm>
          <a:off x="0" y="0"/>
          <a:ext cx="0" cy="0"/>
          <a:chOff x="0" y="0"/>
          <a:chExt cx="0" cy="0"/>
        </a:xfrm>
      </p:grpSpPr>
      <p:sp>
        <p:nvSpPr>
          <p:cNvPr id="21" name="Picture Placeholder 24"/>
          <p:cNvSpPr>
            <a:spLocks noGrp="1"/>
          </p:cNvSpPr>
          <p:nvPr>
            <p:ph type="pic" sz="quarter" idx="15"/>
          </p:nvPr>
        </p:nvSpPr>
        <p:spPr>
          <a:xfrm>
            <a:off x="7968209" y="1196752"/>
            <a:ext cx="3600401" cy="4392836"/>
          </a:xfrm>
          <a:prstGeom prst="round2DiagRect">
            <a:avLst>
              <a:gd name="adj1" fmla="val 12259"/>
              <a:gd name="adj2" fmla="val 0"/>
            </a:avLst>
          </a:prstGeom>
        </p:spPr>
        <p:txBody>
          <a:bodyPr/>
          <a:lstStyle>
            <a:lvl1pPr marL="0" indent="0">
              <a:buNone/>
              <a:defRPr sz="1600"/>
            </a:lvl1pPr>
          </a:lstStyle>
          <a:p>
            <a:endParaRPr lang="en-GB" dirty="0" smtClean="0"/>
          </a:p>
        </p:txBody>
      </p:sp>
      <p:sp>
        <p:nvSpPr>
          <p:cNvPr id="9" name="Text Placeholder 4"/>
          <p:cNvSpPr>
            <a:spLocks noGrp="1"/>
          </p:cNvSpPr>
          <p:nvPr>
            <p:ph type="body" sz="quarter" idx="17" hasCustomPrompt="1"/>
          </p:nvPr>
        </p:nvSpPr>
        <p:spPr>
          <a:xfrm>
            <a:off x="623397" y="1196980"/>
            <a:ext cx="6912467" cy="439309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rtlCol="0" anchor="t" anchorCtr="0">
            <a:normAutofit/>
          </a:bodyPr>
          <a:lstStyle>
            <a:lvl1pPr>
              <a:defRPr lang="en-GB" dirty="0" smtClean="0">
                <a:solidFill>
                  <a:schemeClr val="tx1"/>
                </a:solidFill>
              </a:defRPr>
            </a:lvl1pPr>
            <a:lvl2pPr>
              <a:defRPr lang="en-GB" dirty="0" smtClean="0"/>
            </a:lvl2pPr>
            <a:lvl3pPr>
              <a:defRPr lang="en-GB" dirty="0" smtClean="0"/>
            </a:lvl3pPr>
            <a:lvl4pPr>
              <a:defRPr lang="en-GB" dirty="0"/>
            </a:lvl4pPr>
          </a:lstStyle>
          <a:p>
            <a:pPr lvl="0">
              <a:buClr>
                <a:schemeClr val="bg2"/>
              </a:buClr>
            </a:pPr>
            <a:r>
              <a:rPr lang="en-GB" sz="2000" dirty="0" smtClean="0"/>
              <a:t>Text Here</a:t>
            </a:r>
          </a:p>
          <a:p>
            <a:pPr lvl="1">
              <a:buClr>
                <a:schemeClr val="bg2"/>
              </a:buClr>
            </a:pPr>
            <a:r>
              <a:rPr lang="en-GB" sz="2000" dirty="0" smtClean="0"/>
              <a:t>Text Here</a:t>
            </a:r>
          </a:p>
          <a:p>
            <a:pPr lvl="2">
              <a:buClr>
                <a:schemeClr val="bg2"/>
              </a:buClr>
            </a:pPr>
            <a:r>
              <a:rPr lang="en-GB" dirty="0" smtClean="0"/>
              <a:t>Text Here</a:t>
            </a:r>
          </a:p>
          <a:p>
            <a:pPr lvl="3">
              <a:buClr>
                <a:schemeClr val="bg2"/>
              </a:buClr>
            </a:pPr>
            <a:r>
              <a:rPr lang="en-GB" dirty="0" smtClean="0"/>
              <a:t>Text Here</a:t>
            </a:r>
            <a:endParaRPr lang="en-GB" dirty="0"/>
          </a:p>
        </p:txBody>
      </p:sp>
      <p:sp>
        <p:nvSpPr>
          <p:cNvPr id="2" name="Title 1"/>
          <p:cNvSpPr>
            <a:spLocks noGrp="1"/>
          </p:cNvSpPr>
          <p:nvPr>
            <p:ph type="title"/>
          </p:nvPr>
        </p:nvSpPr>
        <p:spPr>
          <a:xfrm>
            <a:off x="623397" y="541719"/>
            <a:ext cx="6912468" cy="432048"/>
          </a:xfrm>
        </p:spPr>
        <p:txBody>
          <a:bodyPr/>
          <a:lstStyle/>
          <a:p>
            <a:r>
              <a:rPr lang="en-US" smtClean="0"/>
              <a:t>Click to edit Master title style</a:t>
            </a:r>
            <a:endParaRPr lang="en-US"/>
          </a:p>
        </p:txBody>
      </p:sp>
      <p:pic>
        <p:nvPicPr>
          <p:cNvPr id="8" name="Immagin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22800" y="5914800"/>
            <a:ext cx="2466947" cy="781200"/>
          </a:xfrm>
          <a:prstGeom prst="rect">
            <a:avLst/>
          </a:prstGeom>
        </p:spPr>
      </p:pic>
    </p:spTree>
    <p:extLst>
      <p:ext uri="{BB962C8B-B14F-4D97-AF65-F5344CB8AC3E}">
        <p14:creationId xmlns:p14="http://schemas.microsoft.com/office/powerpoint/2010/main" val="116525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OTALEMPTY">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34845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Full_Width Text">
    <p:spTree>
      <p:nvGrpSpPr>
        <p:cNvPr id="1" name=""/>
        <p:cNvGrpSpPr/>
        <p:nvPr/>
      </p:nvGrpSpPr>
      <p:grpSpPr>
        <a:xfrm>
          <a:off x="0" y="0"/>
          <a:ext cx="0" cy="0"/>
          <a:chOff x="0" y="0"/>
          <a:chExt cx="0" cy="0"/>
        </a:xfrm>
      </p:grpSpPr>
      <p:sp>
        <p:nvSpPr>
          <p:cNvPr id="8" name="Text Placeholder 4"/>
          <p:cNvSpPr>
            <a:spLocks noGrp="1"/>
          </p:cNvSpPr>
          <p:nvPr>
            <p:ph type="body" sz="quarter" idx="18" hasCustomPrompt="1"/>
          </p:nvPr>
        </p:nvSpPr>
        <p:spPr>
          <a:xfrm>
            <a:off x="623396" y="1196980"/>
            <a:ext cx="10944717" cy="439260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rtlCol="0" anchor="t" anchorCtr="0">
            <a:normAutofit/>
          </a:bodyPr>
          <a:lstStyle>
            <a:lvl1pPr>
              <a:defRPr lang="en-GB" dirty="0">
                <a:solidFill>
                  <a:schemeClr val="tx1"/>
                </a:solidFill>
              </a:defRPr>
            </a:lvl1pPr>
            <a:lvl2pPr>
              <a:defRPr lang="en-GB" dirty="0" smtClean="0"/>
            </a:lvl2pPr>
            <a:lvl3pPr>
              <a:defRPr lang="en-GB" dirty="0" smtClean="0"/>
            </a:lvl3pPr>
            <a:lvl4pPr>
              <a:defRPr lang="en-GB" dirty="0" smtClean="0"/>
            </a:lvl4pPr>
          </a:lstStyle>
          <a:p>
            <a:pPr lvl="0">
              <a:buClr>
                <a:schemeClr val="bg2"/>
              </a:buClr>
            </a:pPr>
            <a:r>
              <a:rPr lang="en-GB" sz="1500" dirty="0" smtClean="0"/>
              <a:t>Text Here</a:t>
            </a:r>
          </a:p>
          <a:p>
            <a:pPr lvl="1">
              <a:buClr>
                <a:schemeClr val="bg2"/>
              </a:buClr>
            </a:pPr>
            <a:r>
              <a:rPr lang="en-GB" dirty="0" smtClean="0"/>
              <a:t>Text Here</a:t>
            </a:r>
          </a:p>
          <a:p>
            <a:pPr lvl="2">
              <a:buClr>
                <a:schemeClr val="bg2"/>
              </a:buClr>
            </a:pPr>
            <a:r>
              <a:rPr lang="en-GB" dirty="0" smtClean="0"/>
              <a:t>Text Here</a:t>
            </a:r>
          </a:p>
          <a:p>
            <a:pPr lvl="3">
              <a:buClr>
                <a:schemeClr val="bg2"/>
              </a:buClr>
            </a:pPr>
            <a:r>
              <a:rPr lang="en-GB" dirty="0" smtClean="0"/>
              <a:t>Text Here</a:t>
            </a:r>
          </a:p>
          <a:p>
            <a:pPr lvl="0">
              <a:buClr>
                <a:schemeClr val="bg2"/>
              </a:buClr>
            </a:pPr>
            <a:endParaRPr lang="en-GB" dirty="0"/>
          </a:p>
        </p:txBody>
      </p:sp>
      <p:sp>
        <p:nvSpPr>
          <p:cNvPr id="3" name="Title 2"/>
          <p:cNvSpPr>
            <a:spLocks noGrp="1"/>
          </p:cNvSpPr>
          <p:nvPr>
            <p:ph type="title"/>
          </p:nvPr>
        </p:nvSpPr>
        <p:spPr/>
        <p:txBody>
          <a:bodyPr/>
          <a:lstStyle/>
          <a:p>
            <a:r>
              <a:rPr lang="en-US" smtClean="0"/>
              <a:t>Click to edit Master title style</a:t>
            </a:r>
            <a:endParaRPr lang="en-US"/>
          </a:p>
        </p:txBody>
      </p:sp>
      <p:sp>
        <p:nvSpPr>
          <p:cNvPr id="2" name="Slide Number Placeholder 1"/>
          <p:cNvSpPr>
            <a:spLocks noGrp="1"/>
          </p:cNvSpPr>
          <p:nvPr>
            <p:ph type="sldNum" sz="quarter" idx="19"/>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F3A036-06B3-4C92-B0F0-5AE41EC14C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21062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_Blank Text Slide">
    <p:spTree>
      <p:nvGrpSpPr>
        <p:cNvPr id="1" name=""/>
        <p:cNvGrpSpPr/>
        <p:nvPr/>
      </p:nvGrpSpPr>
      <p:grpSpPr>
        <a:xfrm>
          <a:off x="0" y="0"/>
          <a:ext cx="0" cy="0"/>
          <a:chOff x="0" y="0"/>
          <a:chExt cx="0" cy="0"/>
        </a:xfrm>
      </p:grpSpPr>
      <p:sp>
        <p:nvSpPr>
          <p:cNvPr id="20" name="Rectangle 19"/>
          <p:cNvSpPr/>
          <p:nvPr userDrawn="1"/>
        </p:nvSpPr>
        <p:spPr>
          <a:xfrm>
            <a:off x="11370563" y="6467132"/>
            <a:ext cx="300082" cy="1701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2DE46A0-92A9-4CB6-B66D-C429D4C93DD8}" type="slidenum">
              <a:rPr kumimoji="0" lang="en-GB" sz="506" b="0" i="0" u="none" strike="noStrike" kern="1200" cap="none" spc="0" normalizeH="0" baseline="0" noProof="0" smtClean="0">
                <a:ln>
                  <a:noFill/>
                </a:ln>
                <a:solidFill>
                  <a:srgbClr val="FFFFFF"/>
                </a:solidFill>
                <a:effectLst/>
                <a:uLnTx/>
                <a:uFillTx/>
                <a:latin typeface="Titillium" pitchFamily="50"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GB" sz="506" b="0" i="0" u="none" strike="noStrike" kern="1200" cap="none" spc="0" normalizeH="0" baseline="0" noProof="0" dirty="0">
              <a:ln>
                <a:noFill/>
              </a:ln>
              <a:solidFill>
                <a:srgbClr val="FFFFFF"/>
              </a:solidFill>
              <a:effectLst/>
              <a:uLnTx/>
              <a:uFillTx/>
              <a:latin typeface="Titillium" pitchFamily="50" charset="0"/>
              <a:ea typeface="+mn-ea"/>
              <a:cs typeface="+mn-cs"/>
            </a:endParaRPr>
          </a:p>
        </p:txBody>
      </p:sp>
      <p:sp>
        <p:nvSpPr>
          <p:cNvPr id="5" name="Text Placeholder 4"/>
          <p:cNvSpPr>
            <a:spLocks noGrp="1"/>
          </p:cNvSpPr>
          <p:nvPr>
            <p:ph type="body" sz="quarter" idx="16" hasCustomPrompt="1"/>
            <p:custDataLst>
              <p:tags r:id="rId1"/>
            </p:custDataLst>
          </p:nvPr>
        </p:nvSpPr>
        <p:spPr>
          <a:xfrm>
            <a:off x="623397" y="1196980"/>
            <a:ext cx="7920531" cy="439260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rtlCol="0" anchor="t" anchorCtr="0">
            <a:normAutofit/>
          </a:bodyPr>
          <a:lstStyle>
            <a:lvl1pPr>
              <a:defRPr lang="en-GB" dirty="0" smtClean="0">
                <a:solidFill>
                  <a:schemeClr val="tx1"/>
                </a:solidFill>
              </a:defRPr>
            </a:lvl1pPr>
            <a:lvl2pPr>
              <a:defRPr lang="en-GB" dirty="0" smtClean="0"/>
            </a:lvl2pPr>
            <a:lvl3pPr>
              <a:defRPr lang="en-GB" dirty="0"/>
            </a:lvl3pPr>
            <a:lvl4pPr>
              <a:defRPr lang="en-GB" dirty="0" smtClean="0"/>
            </a:lvl4pPr>
          </a:lstStyle>
          <a:p>
            <a:pPr lvl="0">
              <a:buClr>
                <a:schemeClr val="bg2"/>
              </a:buClr>
            </a:pPr>
            <a:r>
              <a:rPr lang="en-GB" sz="1125" dirty="0" smtClean="0"/>
              <a:t>Text Here</a:t>
            </a:r>
            <a:br>
              <a:rPr lang="en-GB" sz="1125" dirty="0" smtClean="0"/>
            </a:br>
            <a:r>
              <a:rPr lang="en-GB" sz="1125" dirty="0" err="1" smtClean="0"/>
              <a:t>asdasdasd</a:t>
            </a:r>
            <a:endParaRPr lang="en-GB" sz="1125" dirty="0" smtClean="0"/>
          </a:p>
          <a:p>
            <a:pPr lvl="1">
              <a:buClr>
                <a:schemeClr val="bg2"/>
              </a:buClr>
            </a:pPr>
            <a:r>
              <a:rPr lang="en-GB" sz="1125" dirty="0" smtClean="0"/>
              <a:t>Text Here</a:t>
            </a:r>
            <a:br>
              <a:rPr lang="en-GB" sz="1125" dirty="0" smtClean="0"/>
            </a:br>
            <a:r>
              <a:rPr lang="en-GB" sz="1125" dirty="0" err="1" smtClean="0"/>
              <a:t>asdasdasd</a:t>
            </a:r>
            <a:endParaRPr lang="en-GB" sz="1125" dirty="0" smtClean="0"/>
          </a:p>
          <a:p>
            <a:pPr lvl="2">
              <a:buClr>
                <a:schemeClr val="bg2"/>
              </a:buClr>
            </a:pPr>
            <a:r>
              <a:rPr lang="en-GB" dirty="0" smtClean="0"/>
              <a:t>Text Here</a:t>
            </a:r>
            <a:br>
              <a:rPr lang="en-GB" dirty="0" smtClean="0"/>
            </a:br>
            <a:r>
              <a:rPr lang="en-GB" dirty="0" err="1" smtClean="0"/>
              <a:t>asdasdasd</a:t>
            </a:r>
            <a:endParaRPr lang="en-GB" dirty="0" smtClean="0"/>
          </a:p>
          <a:p>
            <a:pPr lvl="3">
              <a:buClr>
                <a:schemeClr val="bg2"/>
              </a:buClr>
            </a:pPr>
            <a:r>
              <a:rPr lang="en-GB" dirty="0" smtClean="0"/>
              <a:t>Text Here</a:t>
            </a:r>
            <a:br>
              <a:rPr lang="en-GB" dirty="0" smtClean="0"/>
            </a:br>
            <a:r>
              <a:rPr lang="en-GB" dirty="0" err="1" smtClean="0"/>
              <a:t>asasd</a:t>
            </a:r>
            <a:endParaRPr lang="en-GB" dirty="0" smtClean="0"/>
          </a:p>
          <a:p>
            <a:pPr lvl="2">
              <a:buClr>
                <a:schemeClr val="bg2"/>
              </a:buClr>
            </a:pPr>
            <a:endParaRPr lang="en-GB" dirty="0"/>
          </a:p>
        </p:txBody>
      </p:sp>
      <p:sp>
        <p:nvSpPr>
          <p:cNvPr id="3" name="Title 2"/>
          <p:cNvSpPr>
            <a:spLocks noGrp="1"/>
          </p:cNvSpPr>
          <p:nvPr>
            <p:ph type="title"/>
          </p:nvPr>
        </p:nvSpPr>
        <p:spPr/>
        <p:txBody>
          <a:bodyPr/>
          <a:lstStyle/>
          <a:p>
            <a:r>
              <a:rPr lang="en-US" smtClean="0"/>
              <a:t>Click to edit Master title style</a:t>
            </a:r>
            <a:endParaRPr lang="en-US"/>
          </a:p>
        </p:txBody>
      </p:sp>
      <p:sp>
        <p:nvSpPr>
          <p:cNvPr id="2" name="Slide Number Placeholder 1"/>
          <p:cNvSpPr>
            <a:spLocks noGrp="1"/>
          </p:cNvSpPr>
          <p:nvPr>
            <p:ph type="sldNum" sz="quarter" idx="17"/>
          </p:nvPr>
        </p:nvSpPr>
        <p:spPr>
          <a:xfrm>
            <a:off x="9432235" y="6144321"/>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F3A036-06B3-4C92-B0F0-5AE41EC14C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97762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Blank Text Slide">
    <p:spTree>
      <p:nvGrpSpPr>
        <p:cNvPr id="1" name=""/>
        <p:cNvGrpSpPr/>
        <p:nvPr/>
      </p:nvGrpSpPr>
      <p:grpSpPr>
        <a:xfrm>
          <a:off x="0" y="0"/>
          <a:ext cx="0" cy="0"/>
          <a:chOff x="0" y="0"/>
          <a:chExt cx="0" cy="0"/>
        </a:xfrm>
      </p:grpSpPr>
      <p:sp>
        <p:nvSpPr>
          <p:cNvPr id="4" name="Rectangle 19"/>
          <p:cNvSpPr/>
          <p:nvPr userDrawn="1"/>
        </p:nvSpPr>
        <p:spPr>
          <a:xfrm>
            <a:off x="11325290" y="6467475"/>
            <a:ext cx="391454" cy="2308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1283709-5924-48C0-9FF3-397754025D7A}" type="slidenum">
              <a:rPr kumimoji="0" lang="en-GB" sz="900" b="0" i="0" u="none" strike="noStrike" kern="1200" cap="none" spc="0" normalizeH="0" baseline="0" noProof="0">
                <a:ln>
                  <a:noFill/>
                </a:ln>
                <a:solidFill>
                  <a:prstClr val="white"/>
                </a:solidFill>
                <a:effectLst/>
                <a:uLnTx/>
                <a:uFillTx/>
                <a:latin typeface="Titillium" pitchFamily="50"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dirty="0">
              <a:ln>
                <a:noFill/>
              </a:ln>
              <a:solidFill>
                <a:prstClr val="white"/>
              </a:solidFill>
              <a:effectLst/>
              <a:uLnTx/>
              <a:uFillTx/>
              <a:latin typeface="Titillium" pitchFamily="50" charset="0"/>
              <a:ea typeface="+mn-ea"/>
              <a:cs typeface="+mn-cs"/>
            </a:endParaRPr>
          </a:p>
        </p:txBody>
      </p:sp>
      <p:pic>
        <p:nvPicPr>
          <p:cNvPr id="6" name="Picture 2" descr="F:\Birmingham\MSU\Creative Services\DG EAC Framework jobs\EIT\2014 EIT re-brand\Brand elements examples\Mock-ups\Examples\Powerpoint Template\Old\Graphic_element.png"/>
          <p:cNvPicPr>
            <a:picLocks noChangeAspect="1" noChangeArrowheads="1"/>
          </p:cNvPicPr>
          <p:nvPr userDrawn="1"/>
        </p:nvPicPr>
        <p:blipFill>
          <a:blip r:embed="rId2"/>
          <a:srcRect l="-5234" t="44539" r="10506" b="-1202"/>
          <a:stretch>
            <a:fillRect/>
          </a:stretch>
        </p:blipFill>
        <p:spPr bwMode="auto">
          <a:xfrm>
            <a:off x="8811685" y="1"/>
            <a:ext cx="3380316" cy="1516063"/>
          </a:xfrm>
          <a:prstGeom prst="rect">
            <a:avLst/>
          </a:prstGeom>
          <a:noFill/>
          <a:ln w="9525">
            <a:noFill/>
            <a:miter lim="800000"/>
            <a:headEnd/>
            <a:tailEnd/>
          </a:ln>
        </p:spPr>
      </p:pic>
      <p:pic>
        <p:nvPicPr>
          <p:cNvPr id="7" name="Picture 2" descr="C:\Users\ak6735\Desktop\KIC\2015_Start-up-Phase\Communication, Dissemination\Raw-Materials.jpg"/>
          <p:cNvPicPr>
            <a:picLocks noChangeAspect="1" noChangeArrowheads="1"/>
          </p:cNvPicPr>
          <p:nvPr userDrawn="1"/>
        </p:nvPicPr>
        <p:blipFill>
          <a:blip r:embed="rId3"/>
          <a:srcRect/>
          <a:stretch>
            <a:fillRect/>
          </a:stretch>
        </p:blipFill>
        <p:spPr bwMode="auto">
          <a:xfrm>
            <a:off x="635001" y="5627688"/>
            <a:ext cx="3636433" cy="754062"/>
          </a:xfrm>
          <a:prstGeom prst="rect">
            <a:avLst/>
          </a:prstGeom>
          <a:noFill/>
          <a:ln w="9525">
            <a:noFill/>
            <a:miter lim="800000"/>
            <a:headEnd/>
            <a:tailEnd/>
          </a:ln>
        </p:spPr>
      </p:pic>
      <p:sp>
        <p:nvSpPr>
          <p:cNvPr id="3" name="Text Placeholder 2"/>
          <p:cNvSpPr>
            <a:spLocks noGrp="1"/>
          </p:cNvSpPr>
          <p:nvPr>
            <p:ph type="body" sz="quarter" idx="15"/>
          </p:nvPr>
        </p:nvSpPr>
        <p:spPr>
          <a:xfrm>
            <a:off x="623393" y="541719"/>
            <a:ext cx="7872908" cy="432048"/>
          </a:xfrm>
          <a:prstGeom prst="rect">
            <a:avLst/>
          </a:prstGeom>
        </p:spPr>
        <p:txBody>
          <a:bodyPr/>
          <a:lstStyle>
            <a:lvl1pPr marL="0" indent="0">
              <a:buNone/>
              <a:defRPr sz="3000">
                <a:solidFill>
                  <a:schemeClr val="tx2"/>
                </a:solidFill>
              </a:defRPr>
            </a:lvl1pPr>
          </a:lstStyle>
          <a:p>
            <a:pPr lvl="0"/>
            <a:r>
              <a:rPr lang="en-US" dirty="0" smtClean="0"/>
              <a:t>Click to edit Master text styles</a:t>
            </a:r>
          </a:p>
        </p:txBody>
      </p:sp>
      <p:sp>
        <p:nvSpPr>
          <p:cNvPr id="5" name="Text Placeholder 4"/>
          <p:cNvSpPr>
            <a:spLocks noGrp="1"/>
          </p:cNvSpPr>
          <p:nvPr>
            <p:ph type="body" sz="quarter" idx="16"/>
          </p:nvPr>
        </p:nvSpPr>
        <p:spPr>
          <a:xfrm>
            <a:off x="623393" y="1196976"/>
            <a:ext cx="7872908" cy="4176713"/>
          </a:xfrm>
          <a:prstGeom prst="rect">
            <a:avLst/>
          </a:prstGeom>
        </p:spPr>
        <p:txBody>
          <a:bodyPr/>
          <a:lstStyle>
            <a:lvl1pPr marL="0" indent="-180000">
              <a:lnSpc>
                <a:spcPct val="113000"/>
              </a:lnSpc>
              <a:spcBef>
                <a:spcPts val="0"/>
              </a:spcBef>
              <a:buClr>
                <a:schemeClr val="tx2"/>
              </a:buClr>
              <a:buFont typeface="Arial" pitchFamily="34" charset="0"/>
              <a:buChar char="•"/>
              <a:defRPr sz="2000">
                <a:solidFill>
                  <a:schemeClr val="tx1"/>
                </a:solidFill>
              </a:defRPr>
            </a:lvl1pPr>
            <a:lvl2pPr marL="648000" indent="-180000">
              <a:lnSpc>
                <a:spcPct val="113000"/>
              </a:lnSpc>
              <a:buClr>
                <a:schemeClr val="tx2"/>
              </a:buClr>
              <a:buFont typeface="Arial" pitchFamily="34" charset="0"/>
              <a:buChar char="•"/>
              <a:defRPr sz="2000"/>
            </a:lvl2pPr>
            <a:lvl3pPr indent="-180000">
              <a:lnSpc>
                <a:spcPct val="113000"/>
              </a:lnSpc>
              <a:buClr>
                <a:schemeClr val="tx2"/>
              </a:buClr>
              <a:defRPr sz="2000" baseline="0"/>
            </a:lvl3pPr>
            <a:lvl4pPr marL="1600200" indent="-180000">
              <a:lnSpc>
                <a:spcPct val="113000"/>
              </a:lnSpc>
              <a:buClr>
                <a:schemeClr val="tx2"/>
              </a:buClr>
              <a:buFont typeface="Arial" pitchFamily="34" charset="0"/>
              <a:buChar char="•"/>
              <a:defRPr sz="2000"/>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2470349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Full Imag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Picture Placeholder 6"/>
          <p:cNvSpPr>
            <a:spLocks noGrp="1"/>
          </p:cNvSpPr>
          <p:nvPr>
            <p:ph type="pic" sz="quarter" idx="20"/>
          </p:nvPr>
        </p:nvSpPr>
        <p:spPr>
          <a:xfrm>
            <a:off x="0" y="0"/>
            <a:ext cx="12192000" cy="6858000"/>
          </a:xfrm>
          <a:prstGeom prst="rect">
            <a:avLst/>
          </a:prstGeom>
        </p:spPr>
        <p:txBody>
          <a:bodyPr/>
          <a:lstStyle>
            <a:lvl1pPr marL="0" indent="0">
              <a:buNone/>
              <a:defRPr sz="1600"/>
            </a:lvl1pPr>
          </a:lstStyle>
          <a:p>
            <a:r>
              <a:rPr lang="en-US" smtClean="0"/>
              <a:t>Drag picture to placeholder or click icon to add</a:t>
            </a:r>
            <a:endParaRPr lang="en-GB" dirty="0"/>
          </a:p>
        </p:txBody>
      </p:sp>
      <p:sp>
        <p:nvSpPr>
          <p:cNvPr id="3" name="Text Placeholder 2"/>
          <p:cNvSpPr>
            <a:spLocks noGrp="1"/>
          </p:cNvSpPr>
          <p:nvPr>
            <p:ph type="body" sz="quarter" idx="21"/>
          </p:nvPr>
        </p:nvSpPr>
        <p:spPr>
          <a:xfrm>
            <a:off x="623888" y="981075"/>
            <a:ext cx="3887787" cy="4968205"/>
          </a:xfrm>
          <a:prstGeom prst="round2DiagRect">
            <a:avLst/>
          </a:prstGeom>
          <a:solidFill>
            <a:schemeClr val="bg1">
              <a:alpha val="83000"/>
            </a:schemeClr>
          </a:solidFill>
          <a:ln/>
          <a:extLst/>
        </p:spPr>
        <p:txBody>
          <a:bodyPr vert="horz" wrap="square" lIns="0" tIns="45720" rIns="91440" bIns="45720" rtlCol="0" anchor="t" anchorCtr="0">
            <a:normAutofit/>
          </a:bodyPr>
          <a:lstStyle>
            <a:lvl1pPr>
              <a:defRPr lang="en-US" smtClean="0">
                <a:solidFill>
                  <a:schemeClr val="tx1"/>
                </a:solidFill>
              </a:defRPr>
            </a:lvl1pPr>
            <a:lvl2pPr>
              <a:defRPr lang="en-US" smtClean="0"/>
            </a:lvl2pPr>
            <a:lvl3pPr>
              <a:defRPr lang="en-US" smtClean="0"/>
            </a:lvl3pPr>
            <a:lvl4pPr>
              <a:defRPr lang="en-US" smtClean="0"/>
            </a:lvl4pPr>
            <a:lvl5pPr>
              <a:defRPr lang="en-US"/>
            </a:lvl5pPr>
          </a:lstStyle>
          <a:p>
            <a:pPr lvl="0">
              <a:buClr>
                <a:schemeClr val="bg2"/>
              </a:buClr>
            </a:pPr>
            <a:r>
              <a:rPr lang="en-US" smtClean="0"/>
              <a:t>Click to edit Master text styles</a:t>
            </a:r>
          </a:p>
          <a:p>
            <a:pPr lvl="1">
              <a:buClr>
                <a:schemeClr val="bg2"/>
              </a:buClr>
            </a:pPr>
            <a:r>
              <a:rPr lang="en-US" smtClean="0"/>
              <a:t>Second level</a:t>
            </a:r>
          </a:p>
          <a:p>
            <a:pPr lvl="2">
              <a:buClr>
                <a:schemeClr val="bg2"/>
              </a:buClr>
            </a:pPr>
            <a:r>
              <a:rPr lang="en-US" smtClean="0"/>
              <a:t>Third level</a:t>
            </a:r>
          </a:p>
          <a:p>
            <a:pPr lvl="3">
              <a:buClr>
                <a:schemeClr val="bg2"/>
              </a:buClr>
            </a:pPr>
            <a:r>
              <a:rPr lang="en-US" smtClean="0"/>
              <a:t>Fourth level</a:t>
            </a:r>
          </a:p>
          <a:p>
            <a:pPr lvl="4">
              <a:buClr>
                <a:schemeClr val="bg2"/>
              </a:buClr>
            </a:pPr>
            <a:r>
              <a:rPr lang="en-US" smtClean="0"/>
              <a:t>Fifth level</a:t>
            </a:r>
            <a:endParaRPr lang="en-US" dirty="0"/>
          </a:p>
        </p:txBody>
      </p:sp>
    </p:spTree>
    <p:extLst>
      <p:ext uri="{BB962C8B-B14F-4D97-AF65-F5344CB8AC3E}">
        <p14:creationId xmlns:p14="http://schemas.microsoft.com/office/powerpoint/2010/main" val="1284331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ext with Landscaper &amp; Portrait Im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0001" y="5688000"/>
            <a:ext cx="3215249" cy="648000"/>
          </a:xfrm>
          <a:prstGeom prst="rect">
            <a:avLst/>
          </a:prstGeom>
        </p:spPr>
      </p:pic>
      <p:sp>
        <p:nvSpPr>
          <p:cNvPr id="4" name="Text Placeholder 2"/>
          <p:cNvSpPr>
            <a:spLocks noGrp="1"/>
          </p:cNvSpPr>
          <p:nvPr>
            <p:ph type="body" sz="quarter" idx="17" hasCustomPrompt="1"/>
          </p:nvPr>
        </p:nvSpPr>
        <p:spPr>
          <a:xfrm>
            <a:off x="623394" y="541719"/>
            <a:ext cx="6048671" cy="432048"/>
          </a:xfrm>
          <a:prstGeom prst="rect">
            <a:avLst/>
          </a:prstGeom>
        </p:spPr>
        <p:txBody>
          <a:bodyPr/>
          <a:lstStyle>
            <a:lvl1pPr marL="0" indent="0">
              <a:buNone/>
              <a:defRPr sz="3000">
                <a:solidFill>
                  <a:schemeClr val="tx2"/>
                </a:solidFill>
              </a:defRPr>
            </a:lvl1pPr>
          </a:lstStyle>
          <a:p>
            <a:pPr lvl="0"/>
            <a:r>
              <a:rPr lang="en-GB" dirty="0" smtClean="0"/>
              <a:t>Title</a:t>
            </a:r>
            <a:endParaRPr lang="en-GB" dirty="0"/>
          </a:p>
        </p:txBody>
      </p:sp>
      <p:sp>
        <p:nvSpPr>
          <p:cNvPr id="7" name="Picture Placeholder 24"/>
          <p:cNvSpPr>
            <a:spLocks noGrp="1"/>
          </p:cNvSpPr>
          <p:nvPr>
            <p:ph type="pic" sz="quarter" idx="15"/>
          </p:nvPr>
        </p:nvSpPr>
        <p:spPr>
          <a:xfrm>
            <a:off x="623392" y="3791021"/>
            <a:ext cx="10945216" cy="1584176"/>
          </a:xfrm>
          <a:prstGeom prst="round2DiagRect">
            <a:avLst/>
          </a:prstGeom>
        </p:spPr>
        <p:txBody>
          <a:bodyPr/>
          <a:lstStyle>
            <a:lvl1pPr marL="0" indent="0">
              <a:buNone/>
              <a:defRPr sz="1600"/>
            </a:lvl1pPr>
          </a:lstStyle>
          <a:p>
            <a:endParaRPr lang="en-GB" dirty="0" smtClean="0"/>
          </a:p>
        </p:txBody>
      </p:sp>
      <p:sp>
        <p:nvSpPr>
          <p:cNvPr id="8" name="Text Placeholder 4"/>
          <p:cNvSpPr>
            <a:spLocks noGrp="1"/>
          </p:cNvSpPr>
          <p:nvPr>
            <p:ph type="body" sz="quarter" idx="18" hasCustomPrompt="1"/>
          </p:nvPr>
        </p:nvSpPr>
        <p:spPr>
          <a:xfrm>
            <a:off x="623394" y="1196976"/>
            <a:ext cx="6048671" cy="2376041"/>
          </a:xfrm>
          <a:prstGeom prst="rect">
            <a:avLst/>
          </a:prstGeom>
        </p:spPr>
        <p:txBody>
          <a:bodyPr/>
          <a:lstStyle>
            <a:lvl1pPr marL="0" indent="-180000">
              <a:lnSpc>
                <a:spcPct val="113000"/>
              </a:lnSpc>
              <a:buClr>
                <a:schemeClr val="tx2"/>
              </a:buClr>
              <a:buFont typeface="Arial" pitchFamily="34" charset="0"/>
              <a:buChar char="•"/>
              <a:defRPr sz="2000">
                <a:solidFill>
                  <a:schemeClr val="tx1"/>
                </a:solidFill>
              </a:defRPr>
            </a:lvl1pPr>
            <a:lvl2pPr marL="648000" indent="-180000">
              <a:lnSpc>
                <a:spcPct val="113000"/>
              </a:lnSpc>
              <a:buClr>
                <a:schemeClr val="tx2"/>
              </a:buClr>
              <a:buFont typeface="Arial" pitchFamily="34" charset="0"/>
              <a:buChar char="•"/>
              <a:defRPr sz="2000"/>
            </a:lvl2pPr>
            <a:lvl3pPr indent="-180000">
              <a:lnSpc>
                <a:spcPct val="113000"/>
              </a:lnSpc>
              <a:buClr>
                <a:schemeClr val="tx2"/>
              </a:buClr>
              <a:defRPr sz="2000"/>
            </a:lvl3pPr>
            <a:lvl4pPr marL="1602000" indent="-180000">
              <a:lnSpc>
                <a:spcPct val="113000"/>
              </a:lnSpc>
              <a:buClr>
                <a:schemeClr val="tx2"/>
              </a:buClr>
              <a:buFont typeface="Arial" pitchFamily="34" charset="0"/>
              <a:buChar char="•"/>
              <a:defRPr/>
            </a:lvl4pPr>
          </a:lstStyle>
          <a:p>
            <a:pPr lvl="0"/>
            <a:r>
              <a:rPr lang="en-GB" sz="2000" dirty="0" smtClean="0"/>
              <a:t>Text Here</a:t>
            </a:r>
          </a:p>
          <a:p>
            <a:pPr lvl="1"/>
            <a:r>
              <a:rPr lang="en-GB" sz="2000" dirty="0" smtClean="0"/>
              <a:t>Text Here</a:t>
            </a:r>
          </a:p>
          <a:p>
            <a:pPr lvl="2"/>
            <a:r>
              <a:rPr lang="en-GB" dirty="0" smtClean="0"/>
              <a:t>Text Here</a:t>
            </a:r>
          </a:p>
          <a:p>
            <a:pPr lvl="3"/>
            <a:r>
              <a:rPr lang="en-GB" dirty="0" smtClean="0"/>
              <a:t>Text Here</a:t>
            </a:r>
            <a:endParaRPr lang="en-GB" dirty="0"/>
          </a:p>
        </p:txBody>
      </p:sp>
      <p:sp>
        <p:nvSpPr>
          <p:cNvPr id="9" name="Picture Placeholder 24"/>
          <p:cNvSpPr>
            <a:spLocks noGrp="1"/>
          </p:cNvSpPr>
          <p:nvPr>
            <p:ph type="pic" sz="quarter" idx="19"/>
          </p:nvPr>
        </p:nvSpPr>
        <p:spPr>
          <a:xfrm>
            <a:off x="6960096" y="1196752"/>
            <a:ext cx="4586624" cy="2376264"/>
          </a:xfrm>
          <a:prstGeom prst="round2DiagRect">
            <a:avLst/>
          </a:prstGeom>
        </p:spPr>
        <p:txBody>
          <a:bodyPr/>
          <a:lstStyle>
            <a:lvl1pPr marL="0" indent="0">
              <a:buNone/>
              <a:defRPr sz="1600"/>
            </a:lvl1pPr>
          </a:lstStyle>
          <a:p>
            <a:endParaRPr lang="en-GB" dirty="0"/>
          </a:p>
        </p:txBody>
      </p:sp>
    </p:spTree>
    <p:extLst>
      <p:ext uri="{BB962C8B-B14F-4D97-AF65-F5344CB8AC3E}">
        <p14:creationId xmlns:p14="http://schemas.microsoft.com/office/powerpoint/2010/main" val="2325674246"/>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BLUE_Logo SLIDE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a:p>
        </p:txBody>
      </p:sp>
    </p:spTree>
    <p:extLst>
      <p:ext uri="{BB962C8B-B14F-4D97-AF65-F5344CB8AC3E}">
        <p14:creationId xmlns:p14="http://schemas.microsoft.com/office/powerpoint/2010/main" val="3741164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ank Text Slide">
    <p:spTree>
      <p:nvGrpSpPr>
        <p:cNvPr id="1" name=""/>
        <p:cNvGrpSpPr/>
        <p:nvPr/>
      </p:nvGrpSpPr>
      <p:grpSpPr>
        <a:xfrm>
          <a:off x="0" y="0"/>
          <a:ext cx="0" cy="0"/>
          <a:chOff x="0" y="0"/>
          <a:chExt cx="0" cy="0"/>
        </a:xfrm>
      </p:grpSpPr>
      <p:sp>
        <p:nvSpPr>
          <p:cNvPr id="20" name="Rectangle 19"/>
          <p:cNvSpPr/>
          <p:nvPr userDrawn="1"/>
        </p:nvSpPr>
        <p:spPr>
          <a:xfrm>
            <a:off x="11369758" y="6467128"/>
            <a:ext cx="301686" cy="2308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2DE46A0-92A9-4CB6-B66D-C429D4C93DD8}" type="slidenum">
              <a:rPr kumimoji="0" lang="en-GB" sz="900" b="0" i="0" u="none" strike="noStrike" kern="1200" cap="none" spc="0" normalizeH="0" baseline="0" noProof="0" smtClean="0">
                <a:ln>
                  <a:noFill/>
                </a:ln>
                <a:solidFill>
                  <a:srgbClr val="FFFFFF"/>
                </a:solidFill>
                <a:effectLst/>
                <a:uLnTx/>
                <a:uFillTx/>
                <a:latin typeface="Titillium" pitchFamily="50"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dirty="0">
              <a:ln>
                <a:noFill/>
              </a:ln>
              <a:solidFill>
                <a:srgbClr val="FFFFFF"/>
              </a:solidFill>
              <a:effectLst/>
              <a:uLnTx/>
              <a:uFillTx/>
              <a:latin typeface="Titillium" pitchFamily="50" charset="0"/>
              <a:ea typeface="+mn-ea"/>
              <a:cs typeface="+mn-cs"/>
            </a:endParaRPr>
          </a:p>
        </p:txBody>
      </p:sp>
      <p:sp>
        <p:nvSpPr>
          <p:cNvPr id="5" name="Text Placeholder 4"/>
          <p:cNvSpPr>
            <a:spLocks noGrp="1"/>
          </p:cNvSpPr>
          <p:nvPr>
            <p:ph type="body" sz="quarter" idx="16" hasCustomPrompt="1"/>
            <p:custDataLst>
              <p:tags r:id="rId1"/>
            </p:custDataLst>
          </p:nvPr>
        </p:nvSpPr>
        <p:spPr>
          <a:xfrm>
            <a:off x="623395" y="1196980"/>
            <a:ext cx="7920530" cy="439260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rtlCol="0" anchor="t" anchorCtr="0">
            <a:normAutofit/>
          </a:bodyPr>
          <a:lstStyle>
            <a:lvl1pPr>
              <a:defRPr lang="en-GB" dirty="0" smtClean="0">
                <a:solidFill>
                  <a:schemeClr val="tx1"/>
                </a:solidFill>
              </a:defRPr>
            </a:lvl1pPr>
            <a:lvl2pPr>
              <a:defRPr lang="en-GB" dirty="0" smtClean="0"/>
            </a:lvl2pPr>
            <a:lvl3pPr>
              <a:defRPr lang="en-GB" dirty="0"/>
            </a:lvl3pPr>
            <a:lvl4pPr>
              <a:defRPr lang="en-GB" dirty="0" smtClean="0"/>
            </a:lvl4pPr>
          </a:lstStyle>
          <a:p>
            <a:pPr lvl="0">
              <a:buClr>
                <a:schemeClr val="bg2"/>
              </a:buClr>
            </a:pPr>
            <a:r>
              <a:rPr lang="en-GB" sz="2000" dirty="0"/>
              <a:t>Text Here</a:t>
            </a:r>
            <a:br>
              <a:rPr lang="en-GB" sz="2000" dirty="0"/>
            </a:br>
            <a:r>
              <a:rPr lang="en-GB" sz="2000" dirty="0" err="1"/>
              <a:t>asdasdasd</a:t>
            </a:r>
            <a:endParaRPr lang="en-GB" sz="2000" dirty="0"/>
          </a:p>
          <a:p>
            <a:pPr lvl="1">
              <a:buClr>
                <a:schemeClr val="bg2"/>
              </a:buClr>
            </a:pPr>
            <a:r>
              <a:rPr lang="en-GB" sz="2000" dirty="0"/>
              <a:t>Text Here</a:t>
            </a:r>
            <a:br>
              <a:rPr lang="en-GB" sz="2000" dirty="0"/>
            </a:br>
            <a:r>
              <a:rPr lang="en-GB" sz="2000" dirty="0" err="1"/>
              <a:t>asdasdasd</a:t>
            </a:r>
            <a:endParaRPr lang="en-GB" sz="2000" dirty="0"/>
          </a:p>
          <a:p>
            <a:pPr lvl="2">
              <a:buClr>
                <a:schemeClr val="bg2"/>
              </a:buClr>
            </a:pPr>
            <a:r>
              <a:rPr lang="en-GB" dirty="0"/>
              <a:t>Text Here</a:t>
            </a:r>
            <a:br>
              <a:rPr lang="en-GB" dirty="0"/>
            </a:br>
            <a:r>
              <a:rPr lang="en-GB" dirty="0" err="1"/>
              <a:t>asdasdasd</a:t>
            </a:r>
            <a:endParaRPr lang="en-GB" dirty="0"/>
          </a:p>
          <a:p>
            <a:pPr lvl="3">
              <a:buClr>
                <a:schemeClr val="bg2"/>
              </a:buClr>
            </a:pPr>
            <a:r>
              <a:rPr lang="en-GB" dirty="0"/>
              <a:t>Text Here</a:t>
            </a:r>
            <a:br>
              <a:rPr lang="en-GB" dirty="0"/>
            </a:br>
            <a:r>
              <a:rPr lang="en-GB" dirty="0" err="1"/>
              <a:t>asasd</a:t>
            </a:r>
            <a:endParaRPr lang="en-GB" dirty="0"/>
          </a:p>
          <a:p>
            <a:pPr lvl="2">
              <a:buClr>
                <a:schemeClr val="bg2"/>
              </a:buClr>
            </a:pPr>
            <a:endParaRPr lang="en-GB" dirty="0"/>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30863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Blue 1">
    <p:spTree>
      <p:nvGrpSpPr>
        <p:cNvPr id="1" name=""/>
        <p:cNvGrpSpPr/>
        <p:nvPr/>
      </p:nvGrpSpPr>
      <p:grpSpPr>
        <a:xfrm>
          <a:off x="0" y="0"/>
          <a:ext cx="0" cy="0"/>
          <a:chOff x="0" y="0"/>
          <a:chExt cx="0" cy="0"/>
        </a:xfrm>
      </p:grpSpPr>
      <p:sp>
        <p:nvSpPr>
          <p:cNvPr id="50" name="Picture Placeholder 49">
            <a:extLst>
              <a:ext uri="{FF2B5EF4-FFF2-40B4-BE49-F238E27FC236}">
                <a16:creationId xmlns:a16="http://schemas.microsoft.com/office/drawing/2014/main" id="{7C2CC55F-640D-6047-8E96-23B9AA53769B}"/>
              </a:ext>
            </a:extLst>
          </p:cNvPr>
          <p:cNvSpPr>
            <a:spLocks noGrp="1"/>
          </p:cNvSpPr>
          <p:nvPr>
            <p:ph type="pic" sz="quarter" idx="11"/>
          </p:nvPr>
        </p:nvSpPr>
        <p:spPr>
          <a:xfrm>
            <a:off x="7219800" y="0"/>
            <a:ext cx="4972200" cy="6858000"/>
          </a:xfrm>
          <a:custGeom>
            <a:avLst/>
            <a:gdLst>
              <a:gd name="connsiteX0" fmla="*/ 1098272 w 4972200"/>
              <a:gd name="connsiteY0" fmla="*/ 0 h 6858000"/>
              <a:gd name="connsiteX1" fmla="*/ 4972200 w 4972200"/>
              <a:gd name="connsiteY1" fmla="*/ 0 h 6858000"/>
              <a:gd name="connsiteX2" fmla="*/ 4972200 w 4972200"/>
              <a:gd name="connsiteY2" fmla="*/ 6858000 h 6858000"/>
              <a:gd name="connsiteX3" fmla="*/ 1112005 w 4972200"/>
              <a:gd name="connsiteY3" fmla="*/ 6858000 h 6858000"/>
              <a:gd name="connsiteX4" fmla="*/ 1045628 w 4972200"/>
              <a:gd name="connsiteY4" fmla="*/ 6766729 h 6858000"/>
              <a:gd name="connsiteX5" fmla="*/ 0 w 4972200"/>
              <a:gd name="connsiteY5" fmla="*/ 3419558 h 6858000"/>
              <a:gd name="connsiteX6" fmla="*/ 1045628 w 4972200"/>
              <a:gd name="connsiteY6" fmla="*/ 7238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2200" h="6858000">
                <a:moveTo>
                  <a:pt x="1098272" y="0"/>
                </a:moveTo>
                <a:lnTo>
                  <a:pt x="4972200" y="0"/>
                </a:lnTo>
                <a:lnTo>
                  <a:pt x="4972200" y="6858000"/>
                </a:lnTo>
                <a:lnTo>
                  <a:pt x="1112005" y="6858000"/>
                </a:lnTo>
                <a:lnTo>
                  <a:pt x="1045628" y="6766729"/>
                </a:lnTo>
                <a:cubicBezTo>
                  <a:pt x="385473" y="5811260"/>
                  <a:pt x="0" y="4659426"/>
                  <a:pt x="0" y="3419558"/>
                </a:cubicBezTo>
                <a:cubicBezTo>
                  <a:pt x="0" y="2179690"/>
                  <a:pt x="385473" y="1027856"/>
                  <a:pt x="1045628" y="72387"/>
                </a:cubicBezTo>
                <a:close/>
              </a:path>
            </a:pathLst>
          </a:custGeom>
        </p:spPr>
        <p:txBody>
          <a:bodyPr wrap="square">
            <a:noAutofit/>
          </a:bodyPr>
          <a:lstStyle>
            <a:lvl1pPr marL="0" indent="0">
              <a:buNone/>
              <a:defRPr/>
            </a:lvl1pPr>
          </a:lstStyle>
          <a:p>
            <a:endParaRPr lang="en-US" dirty="0"/>
          </a:p>
        </p:txBody>
      </p:sp>
      <p:sp>
        <p:nvSpPr>
          <p:cNvPr id="18" name="Oval 17">
            <a:extLst>
              <a:ext uri="{FF2B5EF4-FFF2-40B4-BE49-F238E27FC236}">
                <a16:creationId xmlns:a16="http://schemas.microsoft.com/office/drawing/2014/main" id="{9043FFF6-8DD2-D445-BB8E-2A7EF69F7654}"/>
              </a:ext>
            </a:extLst>
          </p:cNvPr>
          <p:cNvSpPr/>
          <p:nvPr userDrawn="1"/>
        </p:nvSpPr>
        <p:spPr>
          <a:xfrm>
            <a:off x="7209860" y="-2693504"/>
            <a:ext cx="12245009" cy="1224500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a:extLst>
              <a:ext uri="{FF2B5EF4-FFF2-40B4-BE49-F238E27FC236}">
                <a16:creationId xmlns:a16="http://schemas.microsoft.com/office/drawing/2014/main" id="{6CA55FED-44AF-0945-96A4-A8059D34A519}"/>
              </a:ext>
            </a:extLst>
          </p:cNvPr>
          <p:cNvSpPr/>
          <p:nvPr userDrawn="1"/>
        </p:nvSpPr>
        <p:spPr>
          <a:xfrm>
            <a:off x="6587642" y="0"/>
            <a:ext cx="1447088" cy="6858000"/>
          </a:xfrm>
          <a:custGeom>
            <a:avLst/>
            <a:gdLst>
              <a:gd name="connsiteX0" fmla="*/ 979646 w 1447088"/>
              <a:gd name="connsiteY0" fmla="*/ 0 h 6858000"/>
              <a:gd name="connsiteX1" fmla="*/ 1433907 w 1447088"/>
              <a:gd name="connsiteY1" fmla="*/ 0 h 6858000"/>
              <a:gd name="connsiteX2" fmla="*/ 1360598 w 1447088"/>
              <a:gd name="connsiteY2" fmla="*/ 106375 h 6858000"/>
              <a:gd name="connsiteX3" fmla="*/ 379840 w 1447088"/>
              <a:gd name="connsiteY3" fmla="*/ 3419437 h 6858000"/>
              <a:gd name="connsiteX4" fmla="*/ 1360598 w 1447088"/>
              <a:gd name="connsiteY4" fmla="*/ 6732499 h 6858000"/>
              <a:gd name="connsiteX5" fmla="*/ 1447088 w 1447088"/>
              <a:gd name="connsiteY5" fmla="*/ 6858000 h 6858000"/>
              <a:gd name="connsiteX6" fmla="*/ 991551 w 1447088"/>
              <a:gd name="connsiteY6" fmla="*/ 6858000 h 6858000"/>
              <a:gd name="connsiteX7" fmla="*/ 886376 w 1447088"/>
              <a:gd name="connsiteY7" fmla="*/ 6689041 h 6858000"/>
              <a:gd name="connsiteX8" fmla="*/ 0 w 1447088"/>
              <a:gd name="connsiteY8" fmla="*/ 3419437 h 6858000"/>
              <a:gd name="connsiteX9" fmla="*/ 886376 w 1447088"/>
              <a:gd name="connsiteY9" fmla="*/ 1498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7088" h="6858000">
                <a:moveTo>
                  <a:pt x="979646" y="0"/>
                </a:moveTo>
                <a:lnTo>
                  <a:pt x="1433907" y="0"/>
                </a:lnTo>
                <a:lnTo>
                  <a:pt x="1360598" y="106375"/>
                </a:lnTo>
                <a:cubicBezTo>
                  <a:pt x="741398" y="1052108"/>
                  <a:pt x="379840" y="2192204"/>
                  <a:pt x="379840" y="3419437"/>
                </a:cubicBezTo>
                <a:cubicBezTo>
                  <a:pt x="379840" y="4646670"/>
                  <a:pt x="741398" y="5786767"/>
                  <a:pt x="1360598" y="6732499"/>
                </a:cubicBezTo>
                <a:lnTo>
                  <a:pt x="1447088" y="6858000"/>
                </a:lnTo>
                <a:lnTo>
                  <a:pt x="991551" y="6858000"/>
                </a:lnTo>
                <a:lnTo>
                  <a:pt x="886376" y="6689041"/>
                </a:lnTo>
                <a:cubicBezTo>
                  <a:pt x="323905" y="5735676"/>
                  <a:pt x="0" y="4616513"/>
                  <a:pt x="0" y="3419437"/>
                </a:cubicBezTo>
                <a:cubicBezTo>
                  <a:pt x="0" y="2222362"/>
                  <a:pt x="323905" y="1103198"/>
                  <a:pt x="886376" y="149834"/>
                </a:cubicBez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dirty="0">
              <a:solidFill>
                <a:srgbClr val="333333"/>
              </a:solidFill>
            </a:endParaRPr>
          </a:p>
        </p:txBody>
      </p:sp>
      <p:sp>
        <p:nvSpPr>
          <p:cNvPr id="6" name="FooterText Manuell">
            <a:extLst>
              <a:ext uri="{FF2B5EF4-FFF2-40B4-BE49-F238E27FC236}">
                <a16:creationId xmlns:a16="http://schemas.microsoft.com/office/drawing/2014/main" id="{92D8E629-0DC7-D749-8520-88232892C9C9}"/>
              </a:ext>
            </a:extLst>
          </p:cNvPr>
          <p:cNvSpPr>
            <a:spLocks noGrp="1"/>
          </p:cNvSpPr>
          <p:nvPr>
            <p:ph type="body" sz="quarter" idx="13" hasCustomPrompt="1"/>
          </p:nvPr>
        </p:nvSpPr>
        <p:spPr>
          <a:xfrm>
            <a:off x="479425" y="3990339"/>
            <a:ext cx="3222677" cy="332786"/>
          </a:xfrm>
          <a:prstGeom prst="rect">
            <a:avLst/>
          </a:prstGeom>
        </p:spPr>
        <p:txBody>
          <a:bodyPr lIns="0" rIns="0"/>
          <a:lstStyle>
            <a:lvl1pPr marL="0" indent="0" algn="l">
              <a:spcBef>
                <a:spcPts val="0"/>
              </a:spcBef>
              <a:buNone/>
              <a:defRPr sz="1200" b="0" i="0" baseline="0">
                <a:solidFill>
                  <a:schemeClr val="bg1"/>
                </a:solidFill>
                <a:latin typeface="+mn-lt"/>
                <a:cs typeface="Calibri Light" panose="020F0302020204030204" pitchFamily="34" charset="0"/>
              </a:defRPr>
            </a:lvl1pPr>
          </a:lstStyle>
          <a:p>
            <a:pPr lvl="0"/>
            <a:r>
              <a:rPr lang="en-GB" dirty="0"/>
              <a:t>Speaker | Location | Date</a:t>
            </a:r>
          </a:p>
        </p:txBody>
      </p:sp>
      <p:sp>
        <p:nvSpPr>
          <p:cNvPr id="7" name="Title 7">
            <a:extLst>
              <a:ext uri="{FF2B5EF4-FFF2-40B4-BE49-F238E27FC236}">
                <a16:creationId xmlns:a16="http://schemas.microsoft.com/office/drawing/2014/main" id="{1033F960-D7B7-F84F-A036-412327B83880}"/>
              </a:ext>
            </a:extLst>
          </p:cNvPr>
          <p:cNvSpPr>
            <a:spLocks noGrp="1"/>
          </p:cNvSpPr>
          <p:nvPr>
            <p:ph type="title"/>
            <p:custDataLst>
              <p:tags r:id="rId1"/>
            </p:custDataLst>
          </p:nvPr>
        </p:nvSpPr>
        <p:spPr bwMode="auto">
          <a:xfrm>
            <a:off x="479425" y="3167530"/>
            <a:ext cx="4704523" cy="584775"/>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t" anchorCtr="0">
            <a:spAutoFit/>
          </a:bodyPr>
          <a:lstStyle>
            <a:lvl1pPr marL="0" indent="0" algn="l">
              <a:lnSpc>
                <a:spcPct val="100000"/>
              </a:lnSpc>
              <a:spcBef>
                <a:spcPct val="20000"/>
              </a:spcBef>
              <a:spcAft>
                <a:spcPts val="0"/>
              </a:spcAft>
              <a:defRPr kumimoji="0" sz="3200" b="0" i="0" u="none" baseline="0">
                <a:solidFill>
                  <a:schemeClr val="bg1"/>
                </a:solidFill>
                <a:latin typeface="Calibri Light" panose="020F0302020204030204" pitchFamily="34" charset="0"/>
                <a:cs typeface="Calibri Light" panose="020F0302020204030204" pitchFamily="34" charset="0"/>
              </a:defRPr>
            </a:lvl1pPr>
          </a:lstStyle>
          <a:p>
            <a:r>
              <a:rPr lang="en-US" dirty="0"/>
              <a:t>Click to edit Master title</a:t>
            </a:r>
          </a:p>
        </p:txBody>
      </p:sp>
    </p:spTree>
    <p:extLst>
      <p:ext uri="{BB962C8B-B14F-4D97-AF65-F5344CB8AC3E}">
        <p14:creationId xmlns:p14="http://schemas.microsoft.com/office/powerpoint/2010/main" val="3027712149"/>
      </p:ext>
    </p:extLst>
  </p:cSld>
  <p:clrMapOvr>
    <a:masterClrMapping/>
  </p:clrMapOvr>
  <p:extLst>
    <p:ext uri="{DCECCB84-F9BA-43D5-87BE-67443E8EF086}">
      <p15:sldGuideLst xmlns:p15="http://schemas.microsoft.com/office/powerpoint/2012/main">
        <p15:guide id="1" orient="horz" pos="3838">
          <p15:clr>
            <a:srgbClr val="FBAE40"/>
          </p15:clr>
        </p15:guide>
        <p15:guide id="2" orient="horz" pos="3974">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Full_Width Text">
    <p:spTree>
      <p:nvGrpSpPr>
        <p:cNvPr id="1" name=""/>
        <p:cNvGrpSpPr/>
        <p:nvPr/>
      </p:nvGrpSpPr>
      <p:grpSpPr>
        <a:xfrm>
          <a:off x="0" y="0"/>
          <a:ext cx="0" cy="0"/>
          <a:chOff x="0" y="0"/>
          <a:chExt cx="0" cy="0"/>
        </a:xfrm>
      </p:grpSpPr>
      <p:sp>
        <p:nvSpPr>
          <p:cNvPr id="8" name="Text Placeholder 4"/>
          <p:cNvSpPr>
            <a:spLocks noGrp="1"/>
          </p:cNvSpPr>
          <p:nvPr>
            <p:ph type="body" sz="quarter" idx="18" hasCustomPrompt="1"/>
          </p:nvPr>
        </p:nvSpPr>
        <p:spPr>
          <a:xfrm>
            <a:off x="623396" y="1196980"/>
            <a:ext cx="10944717" cy="439260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rtlCol="0" anchor="t" anchorCtr="0">
            <a:normAutofit/>
          </a:bodyPr>
          <a:lstStyle>
            <a:lvl1pPr>
              <a:defRPr lang="en-GB" dirty="0">
                <a:solidFill>
                  <a:schemeClr val="tx1"/>
                </a:solidFill>
              </a:defRPr>
            </a:lvl1pPr>
            <a:lvl2pPr>
              <a:defRPr lang="en-GB" dirty="0" smtClean="0"/>
            </a:lvl2pPr>
            <a:lvl3pPr>
              <a:defRPr lang="en-GB" dirty="0" smtClean="0"/>
            </a:lvl3pPr>
            <a:lvl4pPr>
              <a:defRPr lang="en-GB" dirty="0" smtClean="0"/>
            </a:lvl4pPr>
          </a:lstStyle>
          <a:p>
            <a:pPr lvl="0">
              <a:buClr>
                <a:schemeClr val="bg2"/>
              </a:buClr>
            </a:pPr>
            <a:r>
              <a:rPr lang="en-GB" sz="2000" dirty="0"/>
              <a:t>Text Here</a:t>
            </a:r>
          </a:p>
          <a:p>
            <a:pPr lvl="1">
              <a:buClr>
                <a:schemeClr val="bg2"/>
              </a:buClr>
            </a:pPr>
            <a:r>
              <a:rPr lang="en-GB" dirty="0"/>
              <a:t>Text Here</a:t>
            </a:r>
          </a:p>
          <a:p>
            <a:pPr lvl="2">
              <a:buClr>
                <a:schemeClr val="bg2"/>
              </a:buClr>
            </a:pPr>
            <a:r>
              <a:rPr lang="en-GB" dirty="0"/>
              <a:t>Text Here</a:t>
            </a:r>
          </a:p>
          <a:p>
            <a:pPr lvl="3">
              <a:buClr>
                <a:schemeClr val="bg2"/>
              </a:buClr>
            </a:pPr>
            <a:r>
              <a:rPr lang="en-GB" dirty="0"/>
              <a:t>Text Here</a:t>
            </a:r>
          </a:p>
          <a:p>
            <a:pPr lvl="0">
              <a:buClr>
                <a:schemeClr val="bg2"/>
              </a:buClr>
            </a:pPr>
            <a:endParaRPr lang="en-GB" dirty="0"/>
          </a:p>
        </p:txBody>
      </p:sp>
      <p:sp>
        <p:nvSpPr>
          <p:cNvPr id="3" name="Title 2"/>
          <p:cNvSpPr>
            <a:spLocks noGrp="1"/>
          </p:cNvSpPr>
          <p:nvPr>
            <p:ph type="title"/>
          </p:nvPr>
        </p:nvSpPr>
        <p:spPr/>
        <p:txBody>
          <a:bodyPr/>
          <a:lstStyle/>
          <a:p>
            <a:r>
              <a:rPr lang="en-US"/>
              <a:t>Click to edit Master title style</a:t>
            </a:r>
          </a:p>
        </p:txBody>
      </p:sp>
      <p:sp>
        <p:nvSpPr>
          <p:cNvPr id="2" name="Slide Number Placeholder 1"/>
          <p:cNvSpPr>
            <a:spLocks noGrp="1"/>
          </p:cNvSpPr>
          <p:nvPr>
            <p:ph type="sldNum" sz="quarter" idx="19"/>
          </p:nvPr>
        </p:nvSpPr>
        <p:spPr>
          <a:xfrm>
            <a:off x="9432235" y="614431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F3A036-06B3-4C92-B0F0-5AE41EC14CBC}" type="slidenum">
              <a:rPr kumimoji="0" lang="en-US" sz="1800" b="0" i="0" u="none" strike="noStrike" kern="1200" cap="none" spc="0" normalizeH="0" baseline="0" noProof="0" smtClean="0">
                <a:ln>
                  <a:noFill/>
                </a:ln>
                <a:solidFill>
                  <a:srgbClr val="333333"/>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333333"/>
              </a:solidFill>
              <a:effectLst/>
              <a:uLnTx/>
              <a:uFillTx/>
              <a:latin typeface="Calibri"/>
              <a:ea typeface="+mn-ea"/>
              <a:cs typeface="+mn-cs"/>
            </a:endParaRPr>
          </a:p>
        </p:txBody>
      </p:sp>
    </p:spTree>
    <p:extLst>
      <p:ext uri="{BB962C8B-B14F-4D97-AF65-F5344CB8AC3E}">
        <p14:creationId xmlns:p14="http://schemas.microsoft.com/office/powerpoint/2010/main" val="3107309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amp; Image">
    <p:spTree>
      <p:nvGrpSpPr>
        <p:cNvPr id="1" name=""/>
        <p:cNvGrpSpPr/>
        <p:nvPr/>
      </p:nvGrpSpPr>
      <p:grpSpPr>
        <a:xfrm>
          <a:off x="0" y="0"/>
          <a:ext cx="0" cy="0"/>
          <a:chOff x="0" y="0"/>
          <a:chExt cx="0" cy="0"/>
        </a:xfrm>
      </p:grpSpPr>
      <p:sp>
        <p:nvSpPr>
          <p:cNvPr id="21" name="Picture Placeholder 24"/>
          <p:cNvSpPr>
            <a:spLocks noGrp="1"/>
          </p:cNvSpPr>
          <p:nvPr>
            <p:ph type="pic" sz="quarter" idx="15"/>
          </p:nvPr>
        </p:nvSpPr>
        <p:spPr>
          <a:xfrm>
            <a:off x="7968208" y="1196752"/>
            <a:ext cx="3600401" cy="4392836"/>
          </a:xfrm>
          <a:prstGeom prst="round2DiagRect">
            <a:avLst>
              <a:gd name="adj1" fmla="val 12259"/>
              <a:gd name="adj2" fmla="val 0"/>
            </a:avLst>
          </a:prstGeom>
        </p:spPr>
        <p:txBody>
          <a:bodyPr/>
          <a:lstStyle>
            <a:lvl1pPr marL="0" indent="0">
              <a:buNone/>
              <a:defRPr sz="1600"/>
            </a:lvl1pPr>
          </a:lstStyle>
          <a:p>
            <a:r>
              <a:rPr lang="en-US"/>
              <a:t>Drag picture to placeholder or click icon to add</a:t>
            </a:r>
            <a:endParaRPr lang="en-GB" dirty="0"/>
          </a:p>
        </p:txBody>
      </p:sp>
      <p:sp>
        <p:nvSpPr>
          <p:cNvPr id="9" name="Text Placeholder 4"/>
          <p:cNvSpPr>
            <a:spLocks noGrp="1"/>
          </p:cNvSpPr>
          <p:nvPr>
            <p:ph type="body" sz="quarter" idx="17" hasCustomPrompt="1"/>
          </p:nvPr>
        </p:nvSpPr>
        <p:spPr>
          <a:xfrm>
            <a:off x="623396" y="1196980"/>
            <a:ext cx="6912467" cy="439309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rtlCol="0" anchor="t" anchorCtr="0">
            <a:normAutofit/>
          </a:bodyPr>
          <a:lstStyle>
            <a:lvl1pPr>
              <a:defRPr lang="en-GB" dirty="0" smtClean="0">
                <a:solidFill>
                  <a:schemeClr val="tx1"/>
                </a:solidFill>
              </a:defRPr>
            </a:lvl1pPr>
            <a:lvl2pPr>
              <a:defRPr lang="en-GB" dirty="0" smtClean="0"/>
            </a:lvl2pPr>
            <a:lvl3pPr>
              <a:defRPr lang="en-GB" dirty="0" smtClean="0"/>
            </a:lvl3pPr>
            <a:lvl4pPr>
              <a:defRPr lang="en-GB" dirty="0"/>
            </a:lvl4pPr>
          </a:lstStyle>
          <a:p>
            <a:pPr lvl="0">
              <a:buClr>
                <a:schemeClr val="bg2"/>
              </a:buClr>
            </a:pPr>
            <a:r>
              <a:rPr lang="en-GB" sz="2000" dirty="0"/>
              <a:t>Text Here</a:t>
            </a:r>
          </a:p>
          <a:p>
            <a:pPr lvl="1">
              <a:buClr>
                <a:schemeClr val="bg2"/>
              </a:buClr>
            </a:pPr>
            <a:r>
              <a:rPr lang="en-GB" sz="2000" dirty="0"/>
              <a:t>Text Here</a:t>
            </a:r>
          </a:p>
          <a:p>
            <a:pPr lvl="2">
              <a:buClr>
                <a:schemeClr val="bg2"/>
              </a:buClr>
            </a:pPr>
            <a:r>
              <a:rPr lang="en-GB" dirty="0"/>
              <a:t>Text Here</a:t>
            </a:r>
          </a:p>
          <a:p>
            <a:pPr lvl="3">
              <a:buClr>
                <a:schemeClr val="bg2"/>
              </a:buClr>
            </a:pPr>
            <a:r>
              <a:rPr lang="en-GB" dirty="0"/>
              <a:t>Text Here</a:t>
            </a:r>
          </a:p>
        </p:txBody>
      </p:sp>
      <p:sp>
        <p:nvSpPr>
          <p:cNvPr id="2" name="Title 1"/>
          <p:cNvSpPr>
            <a:spLocks noGrp="1"/>
          </p:cNvSpPr>
          <p:nvPr>
            <p:ph type="title"/>
          </p:nvPr>
        </p:nvSpPr>
        <p:spPr>
          <a:xfrm>
            <a:off x="623396" y="541719"/>
            <a:ext cx="6912468" cy="432048"/>
          </a:xfrm>
        </p:spPr>
        <p:txBody>
          <a:bodyPr/>
          <a:lstStyle/>
          <a:p>
            <a:r>
              <a:rPr lang="en-US"/>
              <a:t>Click to edit Master title style</a:t>
            </a:r>
          </a:p>
        </p:txBody>
      </p:sp>
    </p:spTree>
    <p:extLst>
      <p:ext uri="{BB962C8B-B14F-4D97-AF65-F5344CB8AC3E}">
        <p14:creationId xmlns:p14="http://schemas.microsoft.com/office/powerpoint/2010/main" val="3246067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amp; Images">
    <p:spTree>
      <p:nvGrpSpPr>
        <p:cNvPr id="1" name=""/>
        <p:cNvGrpSpPr/>
        <p:nvPr/>
      </p:nvGrpSpPr>
      <p:grpSpPr>
        <a:xfrm>
          <a:off x="0" y="0"/>
          <a:ext cx="0" cy="0"/>
          <a:chOff x="0" y="0"/>
          <a:chExt cx="0" cy="0"/>
        </a:xfrm>
      </p:grpSpPr>
      <p:sp>
        <p:nvSpPr>
          <p:cNvPr id="7" name="Picture Placeholder 24"/>
          <p:cNvSpPr>
            <a:spLocks noGrp="1"/>
          </p:cNvSpPr>
          <p:nvPr>
            <p:ph type="pic" sz="quarter" idx="16"/>
          </p:nvPr>
        </p:nvSpPr>
        <p:spPr>
          <a:xfrm>
            <a:off x="4511824" y="1196974"/>
            <a:ext cx="3312369" cy="4392613"/>
          </a:xfrm>
          <a:prstGeom prst="round2DiagRect">
            <a:avLst/>
          </a:prstGeom>
        </p:spPr>
        <p:txBody>
          <a:bodyPr/>
          <a:lstStyle>
            <a:lvl1pPr marL="0" indent="0">
              <a:buNone/>
              <a:defRPr sz="1600"/>
            </a:lvl1pPr>
          </a:lstStyle>
          <a:p>
            <a:r>
              <a:rPr lang="en-US"/>
              <a:t>Drag picture to placeholder or click icon to add</a:t>
            </a:r>
            <a:endParaRPr lang="en-GB" dirty="0"/>
          </a:p>
        </p:txBody>
      </p:sp>
      <p:sp>
        <p:nvSpPr>
          <p:cNvPr id="9" name="Picture Placeholder 24"/>
          <p:cNvSpPr>
            <a:spLocks noGrp="1"/>
          </p:cNvSpPr>
          <p:nvPr>
            <p:ph type="pic" sz="quarter" idx="17"/>
          </p:nvPr>
        </p:nvSpPr>
        <p:spPr>
          <a:xfrm>
            <a:off x="8256240" y="1196974"/>
            <a:ext cx="3312369" cy="4392613"/>
          </a:xfrm>
          <a:prstGeom prst="round2DiagRect">
            <a:avLst>
              <a:gd name="adj1" fmla="val 0"/>
              <a:gd name="adj2" fmla="val 18487"/>
            </a:avLst>
          </a:prstGeom>
        </p:spPr>
        <p:txBody>
          <a:bodyPr/>
          <a:lstStyle>
            <a:lvl1pPr marL="0" indent="0">
              <a:buNone/>
              <a:defRPr sz="1600"/>
            </a:lvl1pPr>
          </a:lstStyle>
          <a:p>
            <a:r>
              <a:rPr lang="en-US"/>
              <a:t>Drag picture to placeholder or click icon to add</a:t>
            </a:r>
            <a:endParaRPr lang="en-GB" dirty="0"/>
          </a:p>
        </p:txBody>
      </p:sp>
      <p:sp>
        <p:nvSpPr>
          <p:cNvPr id="10" name="Text Placeholder 4"/>
          <p:cNvSpPr>
            <a:spLocks noGrp="1"/>
          </p:cNvSpPr>
          <p:nvPr>
            <p:ph type="body" sz="quarter" idx="19" hasCustomPrompt="1"/>
          </p:nvPr>
        </p:nvSpPr>
        <p:spPr>
          <a:xfrm>
            <a:off x="623397" y="1196980"/>
            <a:ext cx="3456383" cy="439309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rtlCol="0" anchor="t" anchorCtr="0">
            <a:normAutofit/>
          </a:bodyPr>
          <a:lstStyle>
            <a:lvl1pPr>
              <a:defRPr lang="en-GB" dirty="0" smtClean="0">
                <a:solidFill>
                  <a:schemeClr val="tx1"/>
                </a:solidFill>
              </a:defRPr>
            </a:lvl1pPr>
            <a:lvl2pPr>
              <a:defRPr lang="en-GB" dirty="0" smtClean="0"/>
            </a:lvl2pPr>
            <a:lvl3pPr>
              <a:defRPr lang="en-GB" dirty="0" smtClean="0"/>
            </a:lvl3pPr>
            <a:lvl4pPr>
              <a:defRPr lang="en-GB" dirty="0"/>
            </a:lvl4pPr>
          </a:lstStyle>
          <a:p>
            <a:pPr lvl="0">
              <a:buClr>
                <a:schemeClr val="bg2"/>
              </a:buClr>
            </a:pPr>
            <a:r>
              <a:rPr lang="en-GB" sz="2000" dirty="0"/>
              <a:t>Text Here</a:t>
            </a:r>
          </a:p>
          <a:p>
            <a:pPr lvl="1">
              <a:buClr>
                <a:schemeClr val="bg2"/>
              </a:buClr>
            </a:pPr>
            <a:r>
              <a:rPr lang="en-GB" dirty="0"/>
              <a:t>Text Here</a:t>
            </a:r>
          </a:p>
          <a:p>
            <a:pPr lvl="2">
              <a:buClr>
                <a:schemeClr val="bg2"/>
              </a:buClr>
            </a:pPr>
            <a:r>
              <a:rPr lang="en-GB" dirty="0"/>
              <a:t>Text Here</a:t>
            </a:r>
          </a:p>
          <a:p>
            <a:pPr lvl="3">
              <a:buClr>
                <a:schemeClr val="bg2"/>
              </a:buClr>
            </a:pPr>
            <a:r>
              <a:rPr lang="en-GB" dirty="0"/>
              <a:t>Text Here</a:t>
            </a:r>
          </a:p>
        </p:txBody>
      </p:sp>
      <p:sp>
        <p:nvSpPr>
          <p:cNvPr id="2" name="Title 1"/>
          <p:cNvSpPr>
            <a:spLocks noGrp="1"/>
          </p:cNvSpPr>
          <p:nvPr>
            <p:ph type="title"/>
          </p:nvPr>
        </p:nvSpPr>
        <p:spPr>
          <a:xfrm>
            <a:off x="623395" y="541719"/>
            <a:ext cx="10944718" cy="432048"/>
          </a:xfrm>
        </p:spPr>
        <p:txBody>
          <a:bodyPr/>
          <a:lstStyle/>
          <a:p>
            <a:r>
              <a:rPr lang="en-US"/>
              <a:t>Click to edit Master title style</a:t>
            </a:r>
          </a:p>
        </p:txBody>
      </p:sp>
    </p:spTree>
    <p:extLst>
      <p:ext uri="{BB962C8B-B14F-4D97-AF65-F5344CB8AC3E}">
        <p14:creationId xmlns:p14="http://schemas.microsoft.com/office/powerpoint/2010/main" val="1834068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7" name="Picture Placeholder 6"/>
          <p:cNvSpPr>
            <a:spLocks noGrp="1"/>
          </p:cNvSpPr>
          <p:nvPr>
            <p:ph type="pic" sz="quarter" idx="20"/>
          </p:nvPr>
        </p:nvSpPr>
        <p:spPr>
          <a:xfrm>
            <a:off x="0" y="0"/>
            <a:ext cx="12192000" cy="6858000"/>
          </a:xfrm>
          <a:prstGeom prst="rect">
            <a:avLst/>
          </a:prstGeom>
        </p:spPr>
        <p:txBody>
          <a:bodyPr/>
          <a:lstStyle>
            <a:lvl1pPr marL="0" indent="0">
              <a:buNone/>
              <a:defRPr sz="1600"/>
            </a:lvl1pPr>
          </a:lstStyle>
          <a:p>
            <a:r>
              <a:rPr lang="en-US"/>
              <a:t>Drag picture to placeholder or click icon to add</a:t>
            </a:r>
            <a:endParaRPr lang="en-GB" dirty="0"/>
          </a:p>
        </p:txBody>
      </p:sp>
    </p:spTree>
    <p:extLst>
      <p:ext uri="{BB962C8B-B14F-4D97-AF65-F5344CB8AC3E}">
        <p14:creationId xmlns:p14="http://schemas.microsoft.com/office/powerpoint/2010/main" val="855126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Full Imag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Picture Placeholder 6"/>
          <p:cNvSpPr>
            <a:spLocks noGrp="1"/>
          </p:cNvSpPr>
          <p:nvPr>
            <p:ph type="pic" sz="quarter" idx="20"/>
          </p:nvPr>
        </p:nvSpPr>
        <p:spPr>
          <a:xfrm>
            <a:off x="0" y="0"/>
            <a:ext cx="12192000" cy="6858000"/>
          </a:xfrm>
          <a:prstGeom prst="rect">
            <a:avLst/>
          </a:prstGeom>
        </p:spPr>
        <p:txBody>
          <a:bodyPr/>
          <a:lstStyle>
            <a:lvl1pPr marL="0" indent="0">
              <a:buNone/>
              <a:defRPr sz="1600"/>
            </a:lvl1pPr>
          </a:lstStyle>
          <a:p>
            <a:r>
              <a:rPr lang="en-US"/>
              <a:t>Drag picture to placeholder or click icon to add</a:t>
            </a:r>
            <a:endParaRPr lang="en-GB" dirty="0"/>
          </a:p>
        </p:txBody>
      </p:sp>
      <p:sp>
        <p:nvSpPr>
          <p:cNvPr id="3" name="Text Placeholder 2"/>
          <p:cNvSpPr>
            <a:spLocks noGrp="1"/>
          </p:cNvSpPr>
          <p:nvPr>
            <p:ph type="body" sz="quarter" idx="21"/>
          </p:nvPr>
        </p:nvSpPr>
        <p:spPr>
          <a:xfrm>
            <a:off x="623888" y="981075"/>
            <a:ext cx="3887787" cy="4968205"/>
          </a:xfrm>
          <a:prstGeom prst="round2DiagRect">
            <a:avLst/>
          </a:prstGeom>
          <a:solidFill>
            <a:schemeClr val="bg1">
              <a:alpha val="83000"/>
            </a:schemeClr>
          </a:solidFill>
          <a:ln/>
          <a:extLst/>
        </p:spPr>
        <p:txBody>
          <a:bodyPr vert="horz" wrap="square" lIns="0" tIns="45720" rIns="91440" bIns="45720" rtlCol="0" anchor="t" anchorCtr="0">
            <a:normAutofit/>
          </a:bodyPr>
          <a:lstStyle>
            <a:lvl1pPr>
              <a:defRPr lang="en-US" smtClean="0">
                <a:solidFill>
                  <a:schemeClr val="tx1"/>
                </a:solidFill>
              </a:defRPr>
            </a:lvl1pPr>
            <a:lvl2pPr>
              <a:defRPr lang="en-US" smtClean="0"/>
            </a:lvl2pPr>
            <a:lvl3pPr>
              <a:defRPr lang="en-US" smtClean="0"/>
            </a:lvl3pPr>
            <a:lvl4pPr>
              <a:defRPr lang="en-US" smtClean="0"/>
            </a:lvl4pPr>
            <a:lvl5pPr>
              <a:defRPr lang="en-US"/>
            </a:lvl5pPr>
          </a:lstStyle>
          <a:p>
            <a:pPr lvl="0">
              <a:buClr>
                <a:schemeClr val="bg2"/>
              </a:buClr>
            </a:pPr>
            <a:r>
              <a:rPr lang="en-US"/>
              <a:t>Click to edit Master text styles</a:t>
            </a:r>
          </a:p>
          <a:p>
            <a:pPr lvl="1">
              <a:buClr>
                <a:schemeClr val="bg2"/>
              </a:buClr>
            </a:pPr>
            <a:r>
              <a:rPr lang="en-US"/>
              <a:t>Second level</a:t>
            </a:r>
          </a:p>
          <a:p>
            <a:pPr lvl="2">
              <a:buClr>
                <a:schemeClr val="bg2"/>
              </a:buClr>
            </a:pPr>
            <a:r>
              <a:rPr lang="en-US"/>
              <a:t>Third level</a:t>
            </a:r>
          </a:p>
          <a:p>
            <a:pPr lvl="3">
              <a:buClr>
                <a:schemeClr val="bg2"/>
              </a:buClr>
            </a:pPr>
            <a:r>
              <a:rPr lang="en-US"/>
              <a:t>Fourth level</a:t>
            </a:r>
          </a:p>
          <a:p>
            <a:pPr lvl="4">
              <a:buClr>
                <a:schemeClr val="bg2"/>
              </a:buClr>
            </a:pPr>
            <a:r>
              <a:rPr lang="en-US"/>
              <a:t>Fifth level</a:t>
            </a:r>
            <a:endParaRPr lang="en-US" dirty="0"/>
          </a:p>
        </p:txBody>
      </p:sp>
    </p:spTree>
    <p:extLst>
      <p:ext uri="{BB962C8B-B14F-4D97-AF65-F5344CB8AC3E}">
        <p14:creationId xmlns:p14="http://schemas.microsoft.com/office/powerpoint/2010/main" val="1972551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xt &amp;  3 Image ">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7248128" y="1196632"/>
            <a:ext cx="1944216" cy="2232393"/>
          </a:xfrm>
          <a:prstGeom prst="round2DiagRect">
            <a:avLst/>
          </a:prstGeom>
        </p:spPr>
        <p:txBody>
          <a:bodyPr/>
          <a:lstStyle>
            <a:lvl1pPr marL="0" indent="0">
              <a:buNone/>
              <a:defRPr sz="1600"/>
            </a:lvl1pPr>
          </a:lstStyle>
          <a:p>
            <a:r>
              <a:rPr lang="en-US"/>
              <a:t>Drag picture to placeholder or click icon to add</a:t>
            </a:r>
            <a:endParaRPr lang="en-GB" dirty="0"/>
          </a:p>
        </p:txBody>
      </p:sp>
      <p:sp>
        <p:nvSpPr>
          <p:cNvPr id="25" name="Picture Placeholder 24"/>
          <p:cNvSpPr>
            <a:spLocks noGrp="1"/>
          </p:cNvSpPr>
          <p:nvPr>
            <p:ph type="pic" sz="quarter" idx="15"/>
          </p:nvPr>
        </p:nvSpPr>
        <p:spPr>
          <a:xfrm>
            <a:off x="7248128" y="3861391"/>
            <a:ext cx="4320483" cy="1728197"/>
          </a:xfrm>
          <a:prstGeom prst="round2DiagRect">
            <a:avLst/>
          </a:prstGeom>
        </p:spPr>
        <p:txBody>
          <a:bodyPr/>
          <a:lstStyle>
            <a:lvl1pPr marL="0" indent="0">
              <a:buNone/>
              <a:defRPr sz="1600"/>
            </a:lvl1pPr>
          </a:lstStyle>
          <a:p>
            <a:r>
              <a:rPr lang="en-US"/>
              <a:t>Drag picture to placeholder or click icon to add</a:t>
            </a:r>
            <a:endParaRPr lang="en-GB" dirty="0"/>
          </a:p>
        </p:txBody>
      </p:sp>
      <p:sp>
        <p:nvSpPr>
          <p:cNvPr id="28" name="Picture Placeholder 24"/>
          <p:cNvSpPr>
            <a:spLocks noGrp="1"/>
          </p:cNvSpPr>
          <p:nvPr>
            <p:ph type="pic" sz="quarter" idx="17"/>
          </p:nvPr>
        </p:nvSpPr>
        <p:spPr>
          <a:xfrm>
            <a:off x="9624392" y="1196607"/>
            <a:ext cx="1944216" cy="2232393"/>
          </a:xfrm>
          <a:prstGeom prst="round2DiagRect">
            <a:avLst>
              <a:gd name="adj1" fmla="val 0"/>
              <a:gd name="adj2" fmla="val 18487"/>
            </a:avLst>
          </a:prstGeom>
        </p:spPr>
        <p:txBody>
          <a:bodyPr/>
          <a:lstStyle>
            <a:lvl1pPr marL="0" indent="0">
              <a:buNone/>
              <a:defRPr sz="1600"/>
            </a:lvl1pPr>
          </a:lstStyle>
          <a:p>
            <a:r>
              <a:rPr lang="en-US"/>
              <a:t>Drag picture to placeholder or click icon to add</a:t>
            </a:r>
            <a:endParaRPr lang="en-GB" dirty="0"/>
          </a:p>
        </p:txBody>
      </p:sp>
      <p:sp>
        <p:nvSpPr>
          <p:cNvPr id="9" name="Text Placeholder 4"/>
          <p:cNvSpPr>
            <a:spLocks noGrp="1"/>
          </p:cNvSpPr>
          <p:nvPr>
            <p:ph type="body" sz="quarter" idx="18" hasCustomPrompt="1"/>
          </p:nvPr>
        </p:nvSpPr>
        <p:spPr>
          <a:xfrm>
            <a:off x="623397" y="1196980"/>
            <a:ext cx="6192683" cy="439260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rtlCol="0" anchor="t" anchorCtr="0">
            <a:normAutofit/>
          </a:bodyPr>
          <a:lstStyle>
            <a:lvl1pPr>
              <a:defRPr lang="en-GB" dirty="0" smtClean="0">
                <a:solidFill>
                  <a:schemeClr val="tx1"/>
                </a:solidFill>
              </a:defRPr>
            </a:lvl1pPr>
            <a:lvl2pPr>
              <a:defRPr lang="en-GB" dirty="0" smtClean="0"/>
            </a:lvl2pPr>
            <a:lvl3pPr>
              <a:defRPr lang="en-GB" dirty="0" smtClean="0"/>
            </a:lvl3pPr>
            <a:lvl4pPr>
              <a:defRPr lang="en-GB" dirty="0"/>
            </a:lvl4pPr>
          </a:lstStyle>
          <a:p>
            <a:pPr lvl="0">
              <a:buClr>
                <a:schemeClr val="bg2"/>
              </a:buClr>
            </a:pPr>
            <a:r>
              <a:rPr lang="en-GB" sz="2000" dirty="0"/>
              <a:t>Text Here</a:t>
            </a:r>
          </a:p>
          <a:p>
            <a:pPr lvl="1">
              <a:buClr>
                <a:schemeClr val="bg2"/>
              </a:buClr>
            </a:pPr>
            <a:r>
              <a:rPr lang="en-GB" dirty="0"/>
              <a:t>Text Here</a:t>
            </a:r>
          </a:p>
          <a:p>
            <a:pPr lvl="2">
              <a:buClr>
                <a:schemeClr val="bg2"/>
              </a:buClr>
            </a:pPr>
            <a:r>
              <a:rPr lang="en-GB" dirty="0"/>
              <a:t>Text Here</a:t>
            </a:r>
          </a:p>
          <a:p>
            <a:pPr lvl="3">
              <a:buClr>
                <a:schemeClr val="bg2"/>
              </a:buClr>
            </a:pPr>
            <a:r>
              <a:rPr lang="en-GB" dirty="0"/>
              <a:t>Text Here</a:t>
            </a:r>
          </a:p>
        </p:txBody>
      </p:sp>
      <p:sp>
        <p:nvSpPr>
          <p:cNvPr id="2" name="Title 1"/>
          <p:cNvSpPr>
            <a:spLocks noGrp="1"/>
          </p:cNvSpPr>
          <p:nvPr>
            <p:ph type="title"/>
          </p:nvPr>
        </p:nvSpPr>
        <p:spPr>
          <a:xfrm>
            <a:off x="623395" y="541719"/>
            <a:ext cx="10944718" cy="432048"/>
          </a:xfrm>
        </p:spPr>
        <p:txBody>
          <a:bodyPr/>
          <a:lstStyle/>
          <a:p>
            <a:r>
              <a:rPr lang="en-US"/>
              <a:t>Click to edit Master title style</a:t>
            </a:r>
          </a:p>
        </p:txBody>
      </p:sp>
    </p:spTree>
    <p:extLst>
      <p:ext uri="{BB962C8B-B14F-4D97-AF65-F5344CB8AC3E}">
        <p14:creationId xmlns:p14="http://schemas.microsoft.com/office/powerpoint/2010/main" val="1854917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Landscape Image &amp; Text">
    <p:spTree>
      <p:nvGrpSpPr>
        <p:cNvPr id="1" name=""/>
        <p:cNvGrpSpPr/>
        <p:nvPr/>
      </p:nvGrpSpPr>
      <p:grpSpPr>
        <a:xfrm>
          <a:off x="0" y="0"/>
          <a:ext cx="0" cy="0"/>
          <a:chOff x="0" y="0"/>
          <a:chExt cx="0" cy="0"/>
        </a:xfrm>
      </p:grpSpPr>
      <p:sp>
        <p:nvSpPr>
          <p:cNvPr id="23" name="Picture Placeholder 24"/>
          <p:cNvSpPr>
            <a:spLocks noGrp="1"/>
          </p:cNvSpPr>
          <p:nvPr>
            <p:ph type="pic" sz="quarter" idx="15"/>
          </p:nvPr>
        </p:nvSpPr>
        <p:spPr>
          <a:xfrm>
            <a:off x="623888" y="476672"/>
            <a:ext cx="10944720" cy="1584176"/>
          </a:xfrm>
          <a:prstGeom prst="round2DiagRect">
            <a:avLst/>
          </a:prstGeom>
        </p:spPr>
        <p:txBody>
          <a:bodyPr/>
          <a:lstStyle>
            <a:lvl1pPr marL="0" indent="0">
              <a:buNone/>
              <a:defRPr sz="1600"/>
            </a:lvl1pPr>
          </a:lstStyle>
          <a:p>
            <a:r>
              <a:rPr lang="en-US"/>
              <a:t>Drag picture to placeholder or click icon to add</a:t>
            </a:r>
            <a:endParaRPr lang="en-GB" dirty="0"/>
          </a:p>
        </p:txBody>
      </p:sp>
      <p:sp>
        <p:nvSpPr>
          <p:cNvPr id="8" name="Text Placeholder 4"/>
          <p:cNvSpPr>
            <a:spLocks noGrp="1"/>
          </p:cNvSpPr>
          <p:nvPr>
            <p:ph type="body" sz="quarter" idx="17" hasCustomPrompt="1"/>
          </p:nvPr>
        </p:nvSpPr>
        <p:spPr>
          <a:xfrm>
            <a:off x="623395" y="2924944"/>
            <a:ext cx="10945215" cy="2448744"/>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rtlCol="0" anchor="t" anchorCtr="0">
            <a:normAutofit/>
          </a:bodyPr>
          <a:lstStyle>
            <a:lvl1pPr>
              <a:defRPr lang="en-GB" dirty="0" smtClean="0">
                <a:solidFill>
                  <a:schemeClr val="tx1"/>
                </a:solidFill>
              </a:defRPr>
            </a:lvl1pPr>
            <a:lvl3pPr>
              <a:defRPr lang="en-GB" dirty="0" smtClean="0"/>
            </a:lvl3pPr>
            <a:lvl4pPr>
              <a:defRPr lang="en-GB" dirty="0" smtClean="0"/>
            </a:lvl4pPr>
            <a:lvl5pPr>
              <a:defRPr lang="en-GB" dirty="0"/>
            </a:lvl5pPr>
          </a:lstStyle>
          <a:p>
            <a:pPr lvl="0">
              <a:buClr>
                <a:schemeClr val="bg2"/>
              </a:buClr>
            </a:pPr>
            <a:r>
              <a:rPr lang="en-GB" sz="2000" dirty="0"/>
              <a:t>Text Here</a:t>
            </a:r>
          </a:p>
          <a:p>
            <a:pPr lvl="2">
              <a:buClr>
                <a:schemeClr val="bg2"/>
              </a:buClr>
            </a:pPr>
            <a:r>
              <a:rPr lang="en-GB" dirty="0"/>
              <a:t>Text Here</a:t>
            </a:r>
          </a:p>
          <a:p>
            <a:pPr lvl="3">
              <a:buClr>
                <a:schemeClr val="bg2"/>
              </a:buClr>
            </a:pPr>
            <a:r>
              <a:rPr lang="en-GB" dirty="0"/>
              <a:t>Text Here</a:t>
            </a:r>
          </a:p>
          <a:p>
            <a:pPr lvl="4"/>
            <a:r>
              <a:rPr lang="en-GB" dirty="0"/>
              <a:t>Text Here</a:t>
            </a:r>
          </a:p>
        </p:txBody>
      </p:sp>
      <p:sp>
        <p:nvSpPr>
          <p:cNvPr id="2" name="Title 1"/>
          <p:cNvSpPr>
            <a:spLocks noGrp="1"/>
          </p:cNvSpPr>
          <p:nvPr>
            <p:ph type="title"/>
          </p:nvPr>
        </p:nvSpPr>
        <p:spPr>
          <a:xfrm>
            <a:off x="623395" y="2276872"/>
            <a:ext cx="10944718" cy="432048"/>
          </a:xfrm>
        </p:spPr>
        <p:txBody>
          <a:bodyPr/>
          <a:lstStyle/>
          <a:p>
            <a:r>
              <a:rPr lang="en-US"/>
              <a:t>Click to edit Master title style</a:t>
            </a:r>
          </a:p>
        </p:txBody>
      </p:sp>
    </p:spTree>
    <p:extLst>
      <p:ext uri="{BB962C8B-B14F-4D97-AF65-F5344CB8AC3E}">
        <p14:creationId xmlns:p14="http://schemas.microsoft.com/office/powerpoint/2010/main" val="1582394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with Landscaper &amp; Portrait Image">
    <p:spTree>
      <p:nvGrpSpPr>
        <p:cNvPr id="1" name=""/>
        <p:cNvGrpSpPr/>
        <p:nvPr/>
      </p:nvGrpSpPr>
      <p:grpSpPr>
        <a:xfrm>
          <a:off x="0" y="0"/>
          <a:ext cx="0" cy="0"/>
          <a:chOff x="0" y="0"/>
          <a:chExt cx="0" cy="0"/>
        </a:xfrm>
      </p:grpSpPr>
      <p:sp>
        <p:nvSpPr>
          <p:cNvPr id="7" name="Picture Placeholder 24"/>
          <p:cNvSpPr>
            <a:spLocks noGrp="1"/>
          </p:cNvSpPr>
          <p:nvPr>
            <p:ph type="pic" sz="quarter" idx="15"/>
          </p:nvPr>
        </p:nvSpPr>
        <p:spPr>
          <a:xfrm>
            <a:off x="623392" y="4005064"/>
            <a:ext cx="10945216" cy="1584523"/>
          </a:xfrm>
          <a:prstGeom prst="round2DiagRect">
            <a:avLst/>
          </a:prstGeom>
        </p:spPr>
        <p:txBody>
          <a:bodyPr/>
          <a:lstStyle>
            <a:lvl1pPr marL="0" indent="0">
              <a:buNone/>
              <a:defRPr sz="1600"/>
            </a:lvl1pPr>
          </a:lstStyle>
          <a:p>
            <a:r>
              <a:rPr lang="en-US"/>
              <a:t>Drag picture to placeholder or click icon to add</a:t>
            </a:r>
            <a:endParaRPr lang="en-GB" dirty="0"/>
          </a:p>
        </p:txBody>
      </p:sp>
      <p:sp>
        <p:nvSpPr>
          <p:cNvPr id="8" name="Text Placeholder 4"/>
          <p:cNvSpPr>
            <a:spLocks noGrp="1"/>
          </p:cNvSpPr>
          <p:nvPr>
            <p:ph type="body" sz="quarter" idx="18" hasCustomPrompt="1"/>
          </p:nvPr>
        </p:nvSpPr>
        <p:spPr>
          <a:xfrm>
            <a:off x="623397" y="1196980"/>
            <a:ext cx="6193328" cy="2376041"/>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rtlCol="0" anchor="t" anchorCtr="0">
            <a:normAutofit/>
          </a:bodyPr>
          <a:lstStyle>
            <a:lvl1pPr>
              <a:defRPr lang="en-GB" dirty="0" smtClean="0">
                <a:solidFill>
                  <a:schemeClr val="tx1"/>
                </a:solidFill>
              </a:defRPr>
            </a:lvl1pPr>
            <a:lvl2pPr>
              <a:defRPr lang="en-GB" dirty="0" smtClean="0"/>
            </a:lvl2pPr>
            <a:lvl3pPr>
              <a:defRPr lang="en-GB" dirty="0" smtClean="0"/>
            </a:lvl3pPr>
            <a:lvl4pPr>
              <a:defRPr lang="en-GB" dirty="0"/>
            </a:lvl4pPr>
          </a:lstStyle>
          <a:p>
            <a:pPr lvl="0">
              <a:buClr>
                <a:schemeClr val="bg2"/>
              </a:buClr>
            </a:pPr>
            <a:r>
              <a:rPr lang="en-GB" sz="2000" dirty="0"/>
              <a:t>Text Here</a:t>
            </a:r>
          </a:p>
          <a:p>
            <a:pPr lvl="1">
              <a:buClr>
                <a:schemeClr val="bg2"/>
              </a:buClr>
            </a:pPr>
            <a:r>
              <a:rPr lang="en-GB" sz="2000" dirty="0"/>
              <a:t>Text Here</a:t>
            </a:r>
          </a:p>
          <a:p>
            <a:pPr lvl="2">
              <a:buClr>
                <a:schemeClr val="bg2"/>
              </a:buClr>
            </a:pPr>
            <a:r>
              <a:rPr lang="en-GB" dirty="0"/>
              <a:t>Text Here</a:t>
            </a:r>
          </a:p>
          <a:p>
            <a:pPr lvl="3">
              <a:buClr>
                <a:schemeClr val="bg2"/>
              </a:buClr>
            </a:pPr>
            <a:r>
              <a:rPr lang="en-GB" dirty="0"/>
              <a:t>Text Here</a:t>
            </a:r>
          </a:p>
        </p:txBody>
      </p:sp>
      <p:sp>
        <p:nvSpPr>
          <p:cNvPr id="9" name="Picture Placeholder 24"/>
          <p:cNvSpPr>
            <a:spLocks noGrp="1"/>
          </p:cNvSpPr>
          <p:nvPr>
            <p:ph type="pic" sz="quarter" idx="19"/>
          </p:nvPr>
        </p:nvSpPr>
        <p:spPr>
          <a:xfrm>
            <a:off x="7248127" y="1196752"/>
            <a:ext cx="4319985" cy="2376264"/>
          </a:xfrm>
          <a:prstGeom prst="round2DiagRect">
            <a:avLst/>
          </a:prstGeom>
        </p:spPr>
        <p:txBody>
          <a:bodyPr/>
          <a:lstStyle>
            <a:lvl1pPr marL="0" indent="0">
              <a:buNone/>
              <a:defRPr sz="1600"/>
            </a:lvl1pPr>
          </a:lstStyle>
          <a:p>
            <a:r>
              <a:rPr lang="en-US"/>
              <a:t>Drag picture to placeholder or click icon to add</a:t>
            </a:r>
            <a:endParaRPr lang="en-GB" dirty="0"/>
          </a:p>
        </p:txBody>
      </p:sp>
      <p:sp>
        <p:nvSpPr>
          <p:cNvPr id="2" name="Title 1"/>
          <p:cNvSpPr>
            <a:spLocks noGrp="1"/>
          </p:cNvSpPr>
          <p:nvPr>
            <p:ph type="title"/>
          </p:nvPr>
        </p:nvSpPr>
        <p:spPr>
          <a:xfrm>
            <a:off x="623395" y="541719"/>
            <a:ext cx="10944718" cy="432048"/>
          </a:xfrm>
        </p:spPr>
        <p:txBody>
          <a:bodyPr/>
          <a:lstStyle/>
          <a:p>
            <a:r>
              <a:rPr lang="en-US"/>
              <a:t>Click to edit Master title style</a:t>
            </a:r>
          </a:p>
        </p:txBody>
      </p:sp>
    </p:spTree>
    <p:extLst>
      <p:ext uri="{BB962C8B-B14F-4D97-AF65-F5344CB8AC3E}">
        <p14:creationId xmlns:p14="http://schemas.microsoft.com/office/powerpoint/2010/main" val="706520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amp; 3 Images 02">
    <p:spTree>
      <p:nvGrpSpPr>
        <p:cNvPr id="1" name=""/>
        <p:cNvGrpSpPr/>
        <p:nvPr/>
      </p:nvGrpSpPr>
      <p:grpSpPr>
        <a:xfrm>
          <a:off x="0" y="0"/>
          <a:ext cx="0" cy="0"/>
          <a:chOff x="0" y="0"/>
          <a:chExt cx="0" cy="0"/>
        </a:xfrm>
      </p:grpSpPr>
      <p:sp>
        <p:nvSpPr>
          <p:cNvPr id="7" name="Picture Placeholder 24"/>
          <p:cNvSpPr>
            <a:spLocks noGrp="1"/>
          </p:cNvSpPr>
          <p:nvPr>
            <p:ph type="pic" sz="quarter" idx="15"/>
          </p:nvPr>
        </p:nvSpPr>
        <p:spPr>
          <a:xfrm>
            <a:off x="623391" y="3998829"/>
            <a:ext cx="6193333" cy="1584176"/>
          </a:xfrm>
          <a:prstGeom prst="round2DiagRect">
            <a:avLst/>
          </a:prstGeom>
        </p:spPr>
        <p:txBody>
          <a:bodyPr/>
          <a:lstStyle>
            <a:lvl1pPr marL="0" indent="0">
              <a:buNone/>
              <a:defRPr sz="1600"/>
            </a:lvl1pPr>
          </a:lstStyle>
          <a:p>
            <a:r>
              <a:rPr lang="en-US"/>
              <a:t>Drag picture to placeholder or click icon to add</a:t>
            </a:r>
            <a:endParaRPr lang="en-GB" dirty="0"/>
          </a:p>
        </p:txBody>
      </p:sp>
      <p:sp>
        <p:nvSpPr>
          <p:cNvPr id="8" name="Text Placeholder 4"/>
          <p:cNvSpPr>
            <a:spLocks noGrp="1"/>
          </p:cNvSpPr>
          <p:nvPr>
            <p:ph type="body" sz="quarter" idx="18" hasCustomPrompt="1"/>
          </p:nvPr>
        </p:nvSpPr>
        <p:spPr>
          <a:xfrm>
            <a:off x="623397" y="1196980"/>
            <a:ext cx="6193332" cy="2376041"/>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rtlCol="0" anchor="t" anchorCtr="0">
            <a:normAutofit/>
          </a:bodyPr>
          <a:lstStyle>
            <a:lvl1pPr>
              <a:defRPr lang="en-GB" dirty="0" smtClean="0">
                <a:solidFill>
                  <a:schemeClr val="tx1"/>
                </a:solidFill>
              </a:defRPr>
            </a:lvl1pPr>
            <a:lvl2pPr>
              <a:defRPr lang="en-GB" dirty="0" smtClean="0"/>
            </a:lvl2pPr>
            <a:lvl3pPr>
              <a:defRPr lang="en-GB" dirty="0" smtClean="0"/>
            </a:lvl3pPr>
            <a:lvl4pPr>
              <a:defRPr lang="en-GB" dirty="0" smtClean="0"/>
            </a:lvl4pPr>
          </a:lstStyle>
          <a:p>
            <a:pPr lvl="0">
              <a:buClr>
                <a:schemeClr val="bg2"/>
              </a:buClr>
            </a:pPr>
            <a:r>
              <a:rPr lang="en-GB" sz="2000" dirty="0"/>
              <a:t>Text Here</a:t>
            </a:r>
          </a:p>
          <a:p>
            <a:pPr lvl="1">
              <a:buClr>
                <a:schemeClr val="bg2"/>
              </a:buClr>
            </a:pPr>
            <a:r>
              <a:rPr lang="en-GB" sz="2000" dirty="0"/>
              <a:t>Text Here</a:t>
            </a:r>
          </a:p>
          <a:p>
            <a:pPr lvl="2">
              <a:buClr>
                <a:schemeClr val="bg2"/>
              </a:buClr>
            </a:pPr>
            <a:r>
              <a:rPr lang="en-GB" dirty="0"/>
              <a:t>Text Here</a:t>
            </a:r>
          </a:p>
          <a:p>
            <a:pPr lvl="3">
              <a:buClr>
                <a:schemeClr val="bg2"/>
              </a:buClr>
            </a:pPr>
            <a:r>
              <a:rPr lang="en-GB" dirty="0"/>
              <a:t>Text Here</a:t>
            </a:r>
          </a:p>
          <a:p>
            <a:pPr lvl="1">
              <a:buClr>
                <a:schemeClr val="bg2"/>
              </a:buClr>
            </a:pPr>
            <a:endParaRPr lang="en-GB" dirty="0"/>
          </a:p>
        </p:txBody>
      </p:sp>
      <p:sp>
        <p:nvSpPr>
          <p:cNvPr id="9" name="Picture Placeholder 24"/>
          <p:cNvSpPr>
            <a:spLocks noGrp="1"/>
          </p:cNvSpPr>
          <p:nvPr>
            <p:ph type="pic" sz="quarter" idx="19"/>
          </p:nvPr>
        </p:nvSpPr>
        <p:spPr>
          <a:xfrm>
            <a:off x="7246760" y="1196752"/>
            <a:ext cx="4299960" cy="2376264"/>
          </a:xfrm>
          <a:prstGeom prst="round2DiagRect">
            <a:avLst/>
          </a:prstGeom>
        </p:spPr>
        <p:txBody>
          <a:bodyPr/>
          <a:lstStyle>
            <a:lvl1pPr marL="0" indent="0">
              <a:buNone/>
              <a:defRPr sz="1600"/>
            </a:lvl1pPr>
          </a:lstStyle>
          <a:p>
            <a:r>
              <a:rPr lang="en-US"/>
              <a:t>Drag picture to placeholder or click icon to add</a:t>
            </a:r>
            <a:endParaRPr lang="en-GB" dirty="0"/>
          </a:p>
        </p:txBody>
      </p:sp>
      <p:sp>
        <p:nvSpPr>
          <p:cNvPr id="10" name="Picture Placeholder 24"/>
          <p:cNvSpPr>
            <a:spLocks noGrp="1"/>
          </p:cNvSpPr>
          <p:nvPr>
            <p:ph type="pic" sz="quarter" idx="20"/>
          </p:nvPr>
        </p:nvSpPr>
        <p:spPr>
          <a:xfrm>
            <a:off x="7248128" y="3996848"/>
            <a:ext cx="4320480" cy="1584176"/>
          </a:xfrm>
          <a:prstGeom prst="round2DiagRect">
            <a:avLst>
              <a:gd name="adj1" fmla="val 0"/>
              <a:gd name="adj2" fmla="val 20857"/>
            </a:avLst>
          </a:prstGeom>
        </p:spPr>
        <p:txBody>
          <a:bodyPr/>
          <a:lstStyle>
            <a:lvl1pPr marL="0" indent="0">
              <a:buNone/>
              <a:defRPr sz="1600"/>
            </a:lvl1pPr>
          </a:lstStyle>
          <a:p>
            <a:r>
              <a:rPr lang="en-US"/>
              <a:t>Drag picture to placeholder or click icon to add</a:t>
            </a:r>
            <a:endParaRPr lang="en-GB" dirty="0"/>
          </a:p>
        </p:txBody>
      </p:sp>
      <p:sp>
        <p:nvSpPr>
          <p:cNvPr id="2" name="Title 1"/>
          <p:cNvSpPr>
            <a:spLocks noGrp="1"/>
          </p:cNvSpPr>
          <p:nvPr>
            <p:ph type="title"/>
          </p:nvPr>
        </p:nvSpPr>
        <p:spPr>
          <a:xfrm>
            <a:off x="623395" y="541719"/>
            <a:ext cx="10944718" cy="432048"/>
          </a:xfrm>
        </p:spPr>
        <p:txBody>
          <a:bodyPr/>
          <a:lstStyle/>
          <a:p>
            <a:r>
              <a:rPr lang="en-US"/>
              <a:t>Click to edit Master title style</a:t>
            </a:r>
          </a:p>
        </p:txBody>
      </p:sp>
    </p:spTree>
    <p:extLst>
      <p:ext uri="{BB962C8B-B14F-4D97-AF65-F5344CB8AC3E}">
        <p14:creationId xmlns:p14="http://schemas.microsoft.com/office/powerpoint/2010/main" val="1813387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 &amp;  3 Image 02">
    <p:spTree>
      <p:nvGrpSpPr>
        <p:cNvPr id="1" name=""/>
        <p:cNvGrpSpPr/>
        <p:nvPr/>
      </p:nvGrpSpPr>
      <p:grpSpPr>
        <a:xfrm>
          <a:off x="0" y="0"/>
          <a:ext cx="0" cy="0"/>
          <a:chOff x="0" y="0"/>
          <a:chExt cx="0" cy="0"/>
        </a:xfrm>
      </p:grpSpPr>
      <p:sp>
        <p:nvSpPr>
          <p:cNvPr id="25" name="Picture Placeholder 24"/>
          <p:cNvSpPr>
            <a:spLocks noGrp="1"/>
          </p:cNvSpPr>
          <p:nvPr>
            <p:ph type="pic" sz="quarter" idx="15"/>
          </p:nvPr>
        </p:nvSpPr>
        <p:spPr>
          <a:xfrm>
            <a:off x="7248128" y="3573016"/>
            <a:ext cx="4319985" cy="2007670"/>
          </a:xfrm>
          <a:prstGeom prst="round2DiagRect">
            <a:avLst/>
          </a:prstGeom>
        </p:spPr>
        <p:txBody>
          <a:bodyPr/>
          <a:lstStyle>
            <a:lvl1pPr marL="0" indent="0">
              <a:buNone/>
              <a:defRPr sz="1600"/>
            </a:lvl1pPr>
          </a:lstStyle>
          <a:p>
            <a:r>
              <a:rPr lang="en-US"/>
              <a:t>Drag picture to placeholder or click icon to add</a:t>
            </a:r>
            <a:endParaRPr lang="en-GB" dirty="0"/>
          </a:p>
        </p:txBody>
      </p:sp>
      <p:sp>
        <p:nvSpPr>
          <p:cNvPr id="8" name="Picture Placeholder 24"/>
          <p:cNvSpPr>
            <a:spLocks noGrp="1"/>
          </p:cNvSpPr>
          <p:nvPr>
            <p:ph type="pic" sz="quarter" idx="16"/>
          </p:nvPr>
        </p:nvSpPr>
        <p:spPr>
          <a:xfrm>
            <a:off x="7247268" y="1196752"/>
            <a:ext cx="4320845" cy="1950720"/>
          </a:xfrm>
          <a:prstGeom prst="round2DiagRect">
            <a:avLst/>
          </a:prstGeom>
        </p:spPr>
        <p:txBody>
          <a:bodyPr/>
          <a:lstStyle>
            <a:lvl1pPr marL="0" indent="0">
              <a:buNone/>
              <a:defRPr sz="1600"/>
            </a:lvl1pPr>
          </a:lstStyle>
          <a:p>
            <a:r>
              <a:rPr lang="en-US"/>
              <a:t>Drag picture to placeholder or click icon to add</a:t>
            </a:r>
            <a:endParaRPr lang="en-GB" dirty="0"/>
          </a:p>
        </p:txBody>
      </p:sp>
      <p:sp>
        <p:nvSpPr>
          <p:cNvPr id="10" name="Text Placeholder 4"/>
          <p:cNvSpPr>
            <a:spLocks noGrp="1"/>
          </p:cNvSpPr>
          <p:nvPr>
            <p:ph type="body" sz="quarter" idx="18" hasCustomPrompt="1"/>
          </p:nvPr>
        </p:nvSpPr>
        <p:spPr>
          <a:xfrm>
            <a:off x="623397" y="1196980"/>
            <a:ext cx="6193332" cy="439260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rtlCol="0" anchor="t" anchorCtr="0">
            <a:normAutofit/>
          </a:bodyPr>
          <a:lstStyle>
            <a:lvl1pPr>
              <a:defRPr lang="en-GB" dirty="0" smtClean="0">
                <a:solidFill>
                  <a:schemeClr val="tx1"/>
                </a:solidFill>
              </a:defRPr>
            </a:lvl1pPr>
            <a:lvl2pPr>
              <a:defRPr lang="en-GB" dirty="0" smtClean="0"/>
            </a:lvl2pPr>
            <a:lvl3pPr>
              <a:defRPr lang="en-GB" dirty="0" smtClean="0"/>
            </a:lvl3pPr>
            <a:lvl4pPr>
              <a:defRPr lang="en-GB" dirty="0"/>
            </a:lvl4pPr>
          </a:lstStyle>
          <a:p>
            <a:pPr lvl="0">
              <a:buClr>
                <a:schemeClr val="bg2"/>
              </a:buClr>
            </a:pPr>
            <a:r>
              <a:rPr lang="en-GB" sz="2000" dirty="0"/>
              <a:t>Text Here</a:t>
            </a:r>
          </a:p>
          <a:p>
            <a:pPr lvl="1">
              <a:buClr>
                <a:schemeClr val="bg2"/>
              </a:buClr>
            </a:pPr>
            <a:r>
              <a:rPr lang="en-GB" dirty="0"/>
              <a:t>Text Here</a:t>
            </a:r>
          </a:p>
          <a:p>
            <a:pPr lvl="2">
              <a:buClr>
                <a:schemeClr val="bg2"/>
              </a:buClr>
            </a:pPr>
            <a:r>
              <a:rPr lang="en-GB" dirty="0"/>
              <a:t>Text Here</a:t>
            </a:r>
          </a:p>
          <a:p>
            <a:pPr lvl="3">
              <a:buClr>
                <a:schemeClr val="bg2"/>
              </a:buClr>
            </a:pPr>
            <a:r>
              <a:rPr lang="en-GB" dirty="0"/>
              <a:t>Text Here</a:t>
            </a:r>
          </a:p>
        </p:txBody>
      </p:sp>
      <p:sp>
        <p:nvSpPr>
          <p:cNvPr id="2" name="Title 1"/>
          <p:cNvSpPr>
            <a:spLocks noGrp="1"/>
          </p:cNvSpPr>
          <p:nvPr>
            <p:ph type="title"/>
          </p:nvPr>
        </p:nvSpPr>
        <p:spPr>
          <a:xfrm>
            <a:off x="623395" y="541719"/>
            <a:ext cx="6193330" cy="432048"/>
          </a:xfrm>
        </p:spPr>
        <p:txBody>
          <a:bodyPr/>
          <a:lstStyle/>
          <a:p>
            <a:r>
              <a:rPr lang="en-US"/>
              <a:t>Click to edit Master title style</a:t>
            </a:r>
          </a:p>
        </p:txBody>
      </p:sp>
    </p:spTree>
    <p:extLst>
      <p:ext uri="{BB962C8B-B14F-4D97-AF65-F5344CB8AC3E}">
        <p14:creationId xmlns:p14="http://schemas.microsoft.com/office/powerpoint/2010/main" val="3964480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White 2">
    <p:spTree>
      <p:nvGrpSpPr>
        <p:cNvPr id="1" name=""/>
        <p:cNvGrpSpPr/>
        <p:nvPr/>
      </p:nvGrpSpPr>
      <p:grpSpPr>
        <a:xfrm>
          <a:off x="0" y="0"/>
          <a:ext cx="0" cy="0"/>
          <a:chOff x="0" y="0"/>
          <a:chExt cx="0" cy="0"/>
        </a:xfrm>
      </p:grpSpPr>
      <p:sp>
        <p:nvSpPr>
          <p:cNvPr id="50" name="Picture Placeholder 49">
            <a:extLst>
              <a:ext uri="{FF2B5EF4-FFF2-40B4-BE49-F238E27FC236}">
                <a16:creationId xmlns:a16="http://schemas.microsoft.com/office/drawing/2014/main" id="{7C2CC55F-640D-6047-8E96-23B9AA53769B}"/>
              </a:ext>
            </a:extLst>
          </p:cNvPr>
          <p:cNvSpPr>
            <a:spLocks noGrp="1"/>
          </p:cNvSpPr>
          <p:nvPr>
            <p:ph type="pic" sz="quarter" idx="11"/>
          </p:nvPr>
        </p:nvSpPr>
        <p:spPr>
          <a:xfrm>
            <a:off x="6740375" y="0"/>
            <a:ext cx="5460857" cy="6858000"/>
          </a:xfrm>
          <a:custGeom>
            <a:avLst/>
            <a:gdLst>
              <a:gd name="connsiteX0" fmla="*/ 1098272 w 4972200"/>
              <a:gd name="connsiteY0" fmla="*/ 0 h 6858000"/>
              <a:gd name="connsiteX1" fmla="*/ 4972200 w 4972200"/>
              <a:gd name="connsiteY1" fmla="*/ 0 h 6858000"/>
              <a:gd name="connsiteX2" fmla="*/ 4972200 w 4972200"/>
              <a:gd name="connsiteY2" fmla="*/ 6858000 h 6858000"/>
              <a:gd name="connsiteX3" fmla="*/ 1112005 w 4972200"/>
              <a:gd name="connsiteY3" fmla="*/ 6858000 h 6858000"/>
              <a:gd name="connsiteX4" fmla="*/ 1045628 w 4972200"/>
              <a:gd name="connsiteY4" fmla="*/ 6766729 h 6858000"/>
              <a:gd name="connsiteX5" fmla="*/ 0 w 4972200"/>
              <a:gd name="connsiteY5" fmla="*/ 3419558 h 6858000"/>
              <a:gd name="connsiteX6" fmla="*/ 1045628 w 4972200"/>
              <a:gd name="connsiteY6" fmla="*/ 72387 h 6858000"/>
              <a:gd name="connsiteX0" fmla="*/ 1098272 w 5459880"/>
              <a:gd name="connsiteY0" fmla="*/ 0 h 6858000"/>
              <a:gd name="connsiteX1" fmla="*/ 5459880 w 5459880"/>
              <a:gd name="connsiteY1" fmla="*/ 0 h 6858000"/>
              <a:gd name="connsiteX2" fmla="*/ 4972200 w 5459880"/>
              <a:gd name="connsiteY2" fmla="*/ 6858000 h 6858000"/>
              <a:gd name="connsiteX3" fmla="*/ 1112005 w 5459880"/>
              <a:gd name="connsiteY3" fmla="*/ 6858000 h 6858000"/>
              <a:gd name="connsiteX4" fmla="*/ 1045628 w 5459880"/>
              <a:gd name="connsiteY4" fmla="*/ 6766729 h 6858000"/>
              <a:gd name="connsiteX5" fmla="*/ 0 w 5459880"/>
              <a:gd name="connsiteY5" fmla="*/ 3419558 h 6858000"/>
              <a:gd name="connsiteX6" fmla="*/ 1045628 w 5459880"/>
              <a:gd name="connsiteY6" fmla="*/ 72387 h 6858000"/>
              <a:gd name="connsiteX7" fmla="*/ 1098272 w 5459880"/>
              <a:gd name="connsiteY7" fmla="*/ 0 h 6858000"/>
              <a:gd name="connsiteX0" fmla="*/ 1098272 w 5459880"/>
              <a:gd name="connsiteY0" fmla="*/ 0 h 6858000"/>
              <a:gd name="connsiteX1" fmla="*/ 5459880 w 5459880"/>
              <a:gd name="connsiteY1" fmla="*/ 0 h 6858000"/>
              <a:gd name="connsiteX2" fmla="*/ 5449720 w 5459880"/>
              <a:gd name="connsiteY2" fmla="*/ 6858000 h 6858000"/>
              <a:gd name="connsiteX3" fmla="*/ 1112005 w 5459880"/>
              <a:gd name="connsiteY3" fmla="*/ 6858000 h 6858000"/>
              <a:gd name="connsiteX4" fmla="*/ 1045628 w 5459880"/>
              <a:gd name="connsiteY4" fmla="*/ 6766729 h 6858000"/>
              <a:gd name="connsiteX5" fmla="*/ 0 w 5459880"/>
              <a:gd name="connsiteY5" fmla="*/ 3419558 h 6858000"/>
              <a:gd name="connsiteX6" fmla="*/ 1045628 w 5459880"/>
              <a:gd name="connsiteY6" fmla="*/ 72387 h 6858000"/>
              <a:gd name="connsiteX7" fmla="*/ 1098272 w 5459880"/>
              <a:gd name="connsiteY7" fmla="*/ 0 h 6858000"/>
              <a:gd name="connsiteX0" fmla="*/ 1098272 w 5460857"/>
              <a:gd name="connsiteY0" fmla="*/ 0 h 6858000"/>
              <a:gd name="connsiteX1" fmla="*/ 5459880 w 5460857"/>
              <a:gd name="connsiteY1" fmla="*/ 0 h 6858000"/>
              <a:gd name="connsiteX2" fmla="*/ 5459880 w 5460857"/>
              <a:gd name="connsiteY2" fmla="*/ 6858000 h 6858000"/>
              <a:gd name="connsiteX3" fmla="*/ 1112005 w 5460857"/>
              <a:gd name="connsiteY3" fmla="*/ 6858000 h 6858000"/>
              <a:gd name="connsiteX4" fmla="*/ 1045628 w 5460857"/>
              <a:gd name="connsiteY4" fmla="*/ 6766729 h 6858000"/>
              <a:gd name="connsiteX5" fmla="*/ 0 w 5460857"/>
              <a:gd name="connsiteY5" fmla="*/ 3419558 h 6858000"/>
              <a:gd name="connsiteX6" fmla="*/ 1045628 w 5460857"/>
              <a:gd name="connsiteY6" fmla="*/ 72387 h 6858000"/>
              <a:gd name="connsiteX7" fmla="*/ 1098272 w 5460857"/>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60857" h="6858000">
                <a:moveTo>
                  <a:pt x="1098272" y="0"/>
                </a:moveTo>
                <a:lnTo>
                  <a:pt x="5459880" y="0"/>
                </a:lnTo>
                <a:cubicBezTo>
                  <a:pt x="5456493" y="2286000"/>
                  <a:pt x="5463267" y="4572000"/>
                  <a:pt x="5459880" y="6858000"/>
                </a:cubicBezTo>
                <a:lnTo>
                  <a:pt x="1112005" y="6858000"/>
                </a:lnTo>
                <a:lnTo>
                  <a:pt x="1045628" y="6766729"/>
                </a:lnTo>
                <a:cubicBezTo>
                  <a:pt x="385473" y="5811260"/>
                  <a:pt x="0" y="4659426"/>
                  <a:pt x="0" y="3419558"/>
                </a:cubicBezTo>
                <a:cubicBezTo>
                  <a:pt x="0" y="2179690"/>
                  <a:pt x="385473" y="1027856"/>
                  <a:pt x="1045628" y="72387"/>
                </a:cubicBezTo>
                <a:lnTo>
                  <a:pt x="1098272" y="0"/>
                </a:lnTo>
                <a:close/>
              </a:path>
            </a:pathLst>
          </a:custGeom>
        </p:spPr>
        <p:txBody>
          <a:bodyPr wrap="square">
            <a:noAutofit/>
          </a:bodyPr>
          <a:lstStyle>
            <a:lvl1pPr marL="0" indent="0">
              <a:buNone/>
              <a:defRPr/>
            </a:lvl1pPr>
          </a:lstStyle>
          <a:p>
            <a:endParaRPr lang="en-US" dirty="0"/>
          </a:p>
        </p:txBody>
      </p:sp>
      <p:sp>
        <p:nvSpPr>
          <p:cNvPr id="18" name="Oval 17">
            <a:extLst>
              <a:ext uri="{FF2B5EF4-FFF2-40B4-BE49-F238E27FC236}">
                <a16:creationId xmlns:a16="http://schemas.microsoft.com/office/drawing/2014/main" id="{9043FFF6-8DD2-D445-BB8E-2A7EF69F7654}"/>
              </a:ext>
            </a:extLst>
          </p:cNvPr>
          <p:cNvSpPr/>
          <p:nvPr userDrawn="1"/>
        </p:nvSpPr>
        <p:spPr>
          <a:xfrm>
            <a:off x="7209860" y="-2693504"/>
            <a:ext cx="12245009" cy="1224500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a:extLst>
              <a:ext uri="{FF2B5EF4-FFF2-40B4-BE49-F238E27FC236}">
                <a16:creationId xmlns:a16="http://schemas.microsoft.com/office/drawing/2014/main" id="{6CA55FED-44AF-0945-96A4-A8059D34A519}"/>
              </a:ext>
            </a:extLst>
          </p:cNvPr>
          <p:cNvSpPr/>
          <p:nvPr userDrawn="1"/>
        </p:nvSpPr>
        <p:spPr>
          <a:xfrm>
            <a:off x="6137262" y="0"/>
            <a:ext cx="1447088" cy="6858000"/>
          </a:xfrm>
          <a:custGeom>
            <a:avLst/>
            <a:gdLst>
              <a:gd name="connsiteX0" fmla="*/ 979646 w 1447088"/>
              <a:gd name="connsiteY0" fmla="*/ 0 h 6858000"/>
              <a:gd name="connsiteX1" fmla="*/ 1433907 w 1447088"/>
              <a:gd name="connsiteY1" fmla="*/ 0 h 6858000"/>
              <a:gd name="connsiteX2" fmla="*/ 1360598 w 1447088"/>
              <a:gd name="connsiteY2" fmla="*/ 106375 h 6858000"/>
              <a:gd name="connsiteX3" fmla="*/ 379840 w 1447088"/>
              <a:gd name="connsiteY3" fmla="*/ 3419437 h 6858000"/>
              <a:gd name="connsiteX4" fmla="*/ 1360598 w 1447088"/>
              <a:gd name="connsiteY4" fmla="*/ 6732499 h 6858000"/>
              <a:gd name="connsiteX5" fmla="*/ 1447088 w 1447088"/>
              <a:gd name="connsiteY5" fmla="*/ 6858000 h 6858000"/>
              <a:gd name="connsiteX6" fmla="*/ 991551 w 1447088"/>
              <a:gd name="connsiteY6" fmla="*/ 6858000 h 6858000"/>
              <a:gd name="connsiteX7" fmla="*/ 886376 w 1447088"/>
              <a:gd name="connsiteY7" fmla="*/ 6689041 h 6858000"/>
              <a:gd name="connsiteX8" fmla="*/ 0 w 1447088"/>
              <a:gd name="connsiteY8" fmla="*/ 3419437 h 6858000"/>
              <a:gd name="connsiteX9" fmla="*/ 886376 w 1447088"/>
              <a:gd name="connsiteY9" fmla="*/ 1498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7088" h="6858000">
                <a:moveTo>
                  <a:pt x="979646" y="0"/>
                </a:moveTo>
                <a:lnTo>
                  <a:pt x="1433907" y="0"/>
                </a:lnTo>
                <a:lnTo>
                  <a:pt x="1360598" y="106375"/>
                </a:lnTo>
                <a:cubicBezTo>
                  <a:pt x="741398" y="1052108"/>
                  <a:pt x="379840" y="2192204"/>
                  <a:pt x="379840" y="3419437"/>
                </a:cubicBezTo>
                <a:cubicBezTo>
                  <a:pt x="379840" y="4646670"/>
                  <a:pt x="741398" y="5786767"/>
                  <a:pt x="1360598" y="6732499"/>
                </a:cubicBezTo>
                <a:lnTo>
                  <a:pt x="1447088" y="6858000"/>
                </a:lnTo>
                <a:lnTo>
                  <a:pt x="991551" y="6858000"/>
                </a:lnTo>
                <a:lnTo>
                  <a:pt x="886376" y="6689041"/>
                </a:lnTo>
                <a:cubicBezTo>
                  <a:pt x="323905" y="5735676"/>
                  <a:pt x="0" y="4616513"/>
                  <a:pt x="0" y="3419437"/>
                </a:cubicBezTo>
                <a:cubicBezTo>
                  <a:pt x="0" y="2222362"/>
                  <a:pt x="323905" y="1103198"/>
                  <a:pt x="886376" y="149834"/>
                </a:cubicBez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dirty="0">
              <a:solidFill>
                <a:srgbClr val="333333"/>
              </a:solidFill>
            </a:endParaRPr>
          </a:p>
        </p:txBody>
      </p:sp>
      <p:sp>
        <p:nvSpPr>
          <p:cNvPr id="8" name="FooterText Manuell">
            <a:extLst>
              <a:ext uri="{FF2B5EF4-FFF2-40B4-BE49-F238E27FC236}">
                <a16:creationId xmlns:a16="http://schemas.microsoft.com/office/drawing/2014/main" id="{9D61E422-9C70-E54B-B202-CEB2B78FD9C9}"/>
              </a:ext>
            </a:extLst>
          </p:cNvPr>
          <p:cNvSpPr>
            <a:spLocks noGrp="1"/>
          </p:cNvSpPr>
          <p:nvPr>
            <p:ph type="body" sz="quarter" idx="13" hasCustomPrompt="1"/>
          </p:nvPr>
        </p:nvSpPr>
        <p:spPr>
          <a:xfrm>
            <a:off x="479425" y="3990339"/>
            <a:ext cx="3222677" cy="332786"/>
          </a:xfrm>
          <a:prstGeom prst="rect">
            <a:avLst/>
          </a:prstGeom>
        </p:spPr>
        <p:txBody>
          <a:bodyPr lIns="0" rIns="0"/>
          <a:lstStyle>
            <a:lvl1pPr marL="0" indent="0" algn="l">
              <a:spcBef>
                <a:spcPts val="0"/>
              </a:spcBef>
              <a:buNone/>
              <a:defRPr sz="1200" b="0" i="0" baseline="0">
                <a:solidFill>
                  <a:schemeClr val="bg1"/>
                </a:solidFill>
                <a:latin typeface="+mn-lt"/>
                <a:cs typeface="Calibri Light" panose="020F0302020204030204" pitchFamily="34" charset="0"/>
              </a:defRPr>
            </a:lvl1pPr>
          </a:lstStyle>
          <a:p>
            <a:pPr lvl="0"/>
            <a:r>
              <a:rPr lang="en-GB" dirty="0"/>
              <a:t>Speaker | Location | Date</a:t>
            </a:r>
          </a:p>
        </p:txBody>
      </p:sp>
      <p:sp>
        <p:nvSpPr>
          <p:cNvPr id="9" name="Title 7">
            <a:extLst>
              <a:ext uri="{FF2B5EF4-FFF2-40B4-BE49-F238E27FC236}">
                <a16:creationId xmlns:a16="http://schemas.microsoft.com/office/drawing/2014/main" id="{16FB6976-FDD4-3E4D-A0C7-3D4FCDA088CF}"/>
              </a:ext>
            </a:extLst>
          </p:cNvPr>
          <p:cNvSpPr>
            <a:spLocks noGrp="1"/>
          </p:cNvSpPr>
          <p:nvPr>
            <p:ph type="title"/>
            <p:custDataLst>
              <p:tags r:id="rId1"/>
            </p:custDataLst>
          </p:nvPr>
        </p:nvSpPr>
        <p:spPr bwMode="auto">
          <a:xfrm>
            <a:off x="479425" y="3167530"/>
            <a:ext cx="4704523" cy="584775"/>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t" anchorCtr="0">
            <a:spAutoFit/>
          </a:bodyPr>
          <a:lstStyle>
            <a:lvl1pPr marL="0" indent="0" algn="l">
              <a:lnSpc>
                <a:spcPct val="100000"/>
              </a:lnSpc>
              <a:spcBef>
                <a:spcPct val="20000"/>
              </a:spcBef>
              <a:spcAft>
                <a:spcPts val="0"/>
              </a:spcAft>
              <a:defRPr kumimoji="0" sz="3200" b="0" i="0" u="none" baseline="0">
                <a:solidFill>
                  <a:schemeClr val="bg1"/>
                </a:solidFill>
                <a:latin typeface="Calibri Light" panose="020F0302020204030204" pitchFamily="34" charset="0"/>
                <a:cs typeface="Calibri Light" panose="020F0302020204030204" pitchFamily="34" charset="0"/>
              </a:defRPr>
            </a:lvl1pPr>
          </a:lstStyle>
          <a:p>
            <a:r>
              <a:rPr lang="en-US" dirty="0"/>
              <a:t>Click to edit Master title</a:t>
            </a:r>
          </a:p>
        </p:txBody>
      </p:sp>
    </p:spTree>
    <p:extLst>
      <p:ext uri="{BB962C8B-B14F-4D97-AF65-F5344CB8AC3E}">
        <p14:creationId xmlns:p14="http://schemas.microsoft.com/office/powerpoint/2010/main" val="3797757444"/>
      </p:ext>
    </p:extLst>
  </p:cSld>
  <p:clrMapOvr>
    <a:masterClrMapping/>
  </p:clrMapOvr>
  <p:extLst>
    <p:ext uri="{DCECCB84-F9BA-43D5-87BE-67443E8EF086}">
      <p15:sldGuideLst xmlns:p15="http://schemas.microsoft.com/office/powerpoint/2012/main">
        <p15:guide id="1" orient="horz" pos="3838">
          <p15:clr>
            <a:srgbClr val="FBAE40"/>
          </p15:clr>
        </p15:guide>
        <p15:guide id="2" orient="horz" pos="3974">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8" name="Rectangle 7"/>
          <p:cNvSpPr/>
          <p:nvPr userDrawn="1"/>
        </p:nvSpPr>
        <p:spPr>
          <a:xfrm>
            <a:off x="-11310" y="332656"/>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Project branding-Flag Le</a:t>
            </a:r>
          </a:p>
        </p:txBody>
      </p:sp>
      <p:sp>
        <p:nvSpPr>
          <p:cNvPr id="5" name="Text Placeholder 4"/>
          <p:cNvSpPr>
            <a:spLocks noGrp="1"/>
          </p:cNvSpPr>
          <p:nvPr>
            <p:ph type="body" sz="quarter" idx="10" hasCustomPrompt="1"/>
          </p:nvPr>
        </p:nvSpPr>
        <p:spPr>
          <a:xfrm>
            <a:off x="5120006" y="1440766"/>
            <a:ext cx="2845716" cy="368300"/>
          </a:xfrm>
          <a:prstGeom prst="rect">
            <a:avLst/>
          </a:prstGeom>
        </p:spPr>
        <p:txBody>
          <a:bodyPr/>
          <a:lstStyle>
            <a:lvl1pPr marL="0" indent="0" algn="ctr">
              <a:buNone/>
              <a:defRPr sz="2000">
                <a:solidFill>
                  <a:schemeClr val="bg2"/>
                </a:solidFill>
              </a:defRPr>
            </a:lvl1pPr>
          </a:lstStyle>
          <a:p>
            <a:pPr lvl="0"/>
            <a:r>
              <a:rPr lang="en-GB" dirty="0"/>
              <a:t>Supported by:</a:t>
            </a:r>
          </a:p>
        </p:txBody>
      </p:sp>
      <p:sp>
        <p:nvSpPr>
          <p:cNvPr id="17" name="Freeform 16"/>
          <p:cNvSpPr>
            <a:spLocks/>
          </p:cNvSpPr>
          <p:nvPr/>
        </p:nvSpPr>
        <p:spPr bwMode="auto">
          <a:xfrm>
            <a:off x="1938757" y="0"/>
            <a:ext cx="9208214" cy="6858000"/>
          </a:xfrm>
          <a:custGeom>
            <a:avLst/>
            <a:gdLst>
              <a:gd name="connsiteX0" fmla="*/ 0 w 9208214"/>
              <a:gd name="connsiteY0" fmla="*/ 3451989 h 6858000"/>
              <a:gd name="connsiteX1" fmla="*/ 256911 w 9208214"/>
              <a:gd name="connsiteY1" fmla="*/ 3451989 h 6858000"/>
              <a:gd name="connsiteX2" fmla="*/ 1840424 w 9208214"/>
              <a:gd name="connsiteY2" fmla="*/ 6813426 h 6858000"/>
              <a:gd name="connsiteX3" fmla="*/ 1897147 w 9208214"/>
              <a:gd name="connsiteY3" fmla="*/ 6858000 h 6858000"/>
              <a:gd name="connsiteX4" fmla="*/ 1511414 w 9208214"/>
              <a:gd name="connsiteY4" fmla="*/ 6858000 h 6858000"/>
              <a:gd name="connsiteX5" fmla="*/ 1510364 w 9208214"/>
              <a:gd name="connsiteY5" fmla="*/ 6857092 h 6858000"/>
              <a:gd name="connsiteX6" fmla="*/ 0 w 9208214"/>
              <a:gd name="connsiteY6" fmla="*/ 3451989 h 6858000"/>
              <a:gd name="connsiteX7" fmla="*/ 7276793 w 9208214"/>
              <a:gd name="connsiteY7" fmla="*/ 0 h 6858000"/>
              <a:gd name="connsiteX8" fmla="*/ 7650264 w 9208214"/>
              <a:gd name="connsiteY8" fmla="*/ 0 h 6858000"/>
              <a:gd name="connsiteX9" fmla="*/ 7695823 w 9208214"/>
              <a:gd name="connsiteY9" fmla="*/ 39490 h 6858000"/>
              <a:gd name="connsiteX10" fmla="*/ 9208214 w 9208214"/>
              <a:gd name="connsiteY10" fmla="*/ 3451989 h 6858000"/>
              <a:gd name="connsiteX11" fmla="*/ 7695823 w 9208214"/>
              <a:gd name="connsiteY11" fmla="*/ 6857092 h 6858000"/>
              <a:gd name="connsiteX12" fmla="*/ 7694771 w 9208214"/>
              <a:gd name="connsiteY12" fmla="*/ 6858000 h 6858000"/>
              <a:gd name="connsiteX13" fmla="*/ 7319219 w 9208214"/>
              <a:gd name="connsiteY13" fmla="*/ 6858000 h 6858000"/>
              <a:gd name="connsiteX14" fmla="*/ 7381312 w 9208214"/>
              <a:gd name="connsiteY14" fmla="*/ 6809057 h 6858000"/>
              <a:gd name="connsiteX15" fmla="*/ 8964825 w 9208214"/>
              <a:gd name="connsiteY15" fmla="*/ 3451989 h 6858000"/>
              <a:gd name="connsiteX16" fmla="*/ 7381312 w 9208214"/>
              <a:gd name="connsiteY16" fmla="*/ 825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08214" h="6858000">
                <a:moveTo>
                  <a:pt x="0" y="3451989"/>
                </a:moveTo>
                <a:cubicBezTo>
                  <a:pt x="0" y="3451989"/>
                  <a:pt x="0" y="3451989"/>
                  <a:pt x="256911" y="3451989"/>
                </a:cubicBezTo>
                <a:cubicBezTo>
                  <a:pt x="256911" y="4806241"/>
                  <a:pt x="872989" y="6014986"/>
                  <a:pt x="1840424" y="6813426"/>
                </a:cubicBezTo>
                <a:lnTo>
                  <a:pt x="1897147" y="6858000"/>
                </a:lnTo>
                <a:lnTo>
                  <a:pt x="1511414" y="6858000"/>
                </a:lnTo>
                <a:lnTo>
                  <a:pt x="1510364" y="6857092"/>
                </a:lnTo>
                <a:cubicBezTo>
                  <a:pt x="583872" y="6016307"/>
                  <a:pt x="0" y="4802859"/>
                  <a:pt x="0" y="3451989"/>
                </a:cubicBezTo>
                <a:close/>
                <a:moveTo>
                  <a:pt x="7276793" y="0"/>
                </a:moveTo>
                <a:lnTo>
                  <a:pt x="7650264" y="0"/>
                </a:lnTo>
                <a:lnTo>
                  <a:pt x="7695823" y="39490"/>
                </a:lnTo>
                <a:cubicBezTo>
                  <a:pt x="8624342" y="883854"/>
                  <a:pt x="9208214" y="2101119"/>
                  <a:pt x="9208214" y="3451989"/>
                </a:cubicBezTo>
                <a:cubicBezTo>
                  <a:pt x="9208214" y="4802859"/>
                  <a:pt x="8624342" y="6016307"/>
                  <a:pt x="7695823" y="6857092"/>
                </a:cubicBezTo>
                <a:lnTo>
                  <a:pt x="7694771" y="6858000"/>
                </a:lnTo>
                <a:lnTo>
                  <a:pt x="7319219" y="6858000"/>
                </a:lnTo>
                <a:lnTo>
                  <a:pt x="7381312" y="6809057"/>
                </a:lnTo>
                <a:cubicBezTo>
                  <a:pt x="8348747" y="6008329"/>
                  <a:pt x="8964825" y="4798632"/>
                  <a:pt x="8964825" y="3451989"/>
                </a:cubicBezTo>
                <a:cubicBezTo>
                  <a:pt x="8964825" y="2097738"/>
                  <a:pt x="8348747" y="884713"/>
                  <a:pt x="7381312" y="82528"/>
                </a:cubicBezTo>
                <a:close/>
              </a:path>
            </a:pathLst>
          </a:custGeom>
          <a:solidFill>
            <a:schemeClr val="tx2"/>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Calibri"/>
              <a:ea typeface="+mn-ea"/>
              <a:cs typeface="+mn-cs"/>
            </a:endParaRPr>
          </a:p>
        </p:txBody>
      </p:sp>
      <p:sp>
        <p:nvSpPr>
          <p:cNvPr id="14" name="Freeform 13"/>
          <p:cNvSpPr>
            <a:spLocks/>
          </p:cNvSpPr>
          <p:nvPr/>
        </p:nvSpPr>
        <p:spPr bwMode="auto">
          <a:xfrm>
            <a:off x="2967942" y="0"/>
            <a:ext cx="6665200" cy="6858000"/>
          </a:xfrm>
          <a:custGeom>
            <a:avLst/>
            <a:gdLst>
              <a:gd name="connsiteX0" fmla="*/ 2610061 w 6665200"/>
              <a:gd name="connsiteY0" fmla="*/ 0 h 6858000"/>
              <a:gd name="connsiteX1" fmla="*/ 4534054 w 6665200"/>
              <a:gd name="connsiteY1" fmla="*/ 0 h 6858000"/>
              <a:gd name="connsiteX2" fmla="*/ 4751819 w 6665200"/>
              <a:gd name="connsiteY2" fmla="*/ 67745 h 6858000"/>
              <a:gd name="connsiteX3" fmla="*/ 6665200 w 6665200"/>
              <a:gd name="connsiteY3" fmla="*/ 1653704 h 6858000"/>
              <a:gd name="connsiteX4" fmla="*/ 6462405 w 6665200"/>
              <a:gd name="connsiteY4" fmla="*/ 1775392 h 6858000"/>
              <a:gd name="connsiteX5" fmla="*/ 3569194 w 6665200"/>
              <a:gd name="connsiteY5" fmla="*/ 112319 h 6858000"/>
              <a:gd name="connsiteX6" fmla="*/ 243355 w 6665200"/>
              <a:gd name="connsiteY6" fmla="*/ 3451986 h 6858000"/>
              <a:gd name="connsiteX7" fmla="*/ 3569194 w 6665200"/>
              <a:gd name="connsiteY7" fmla="*/ 6778133 h 6858000"/>
              <a:gd name="connsiteX8" fmla="*/ 6462405 w 6665200"/>
              <a:gd name="connsiteY8" fmla="*/ 5115059 h 6858000"/>
              <a:gd name="connsiteX9" fmla="*/ 6665200 w 6665200"/>
              <a:gd name="connsiteY9" fmla="*/ 5236748 h 6858000"/>
              <a:gd name="connsiteX10" fmla="*/ 4751819 w 6665200"/>
              <a:gd name="connsiteY10" fmla="*/ 6822706 h 6858000"/>
              <a:gd name="connsiteX11" fmla="*/ 4638367 w 6665200"/>
              <a:gd name="connsiteY11" fmla="*/ 6858000 h 6858000"/>
              <a:gd name="connsiteX12" fmla="*/ 2497192 w 6665200"/>
              <a:gd name="connsiteY12" fmla="*/ 6858000 h 6858000"/>
              <a:gd name="connsiteX13" fmla="*/ 2340920 w 6665200"/>
              <a:gd name="connsiteY13" fmla="*/ 6805210 h 6858000"/>
              <a:gd name="connsiteX14" fmla="*/ 0 w 6665200"/>
              <a:gd name="connsiteY14" fmla="*/ 3451986 h 6858000"/>
              <a:gd name="connsiteX15" fmla="*/ 2506837 w 6665200"/>
              <a:gd name="connsiteY15" fmla="*/ 292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65200" h="6858000">
                <a:moveTo>
                  <a:pt x="2610061" y="0"/>
                </a:moveTo>
                <a:lnTo>
                  <a:pt x="4534054" y="0"/>
                </a:lnTo>
                <a:lnTo>
                  <a:pt x="4751819" y="67745"/>
                </a:lnTo>
                <a:cubicBezTo>
                  <a:pt x="5566673" y="351153"/>
                  <a:pt x="6246935" y="919349"/>
                  <a:pt x="6665200" y="1653704"/>
                </a:cubicBezTo>
                <a:cubicBezTo>
                  <a:pt x="6665200" y="1653704"/>
                  <a:pt x="6665200" y="1653704"/>
                  <a:pt x="6462405" y="1775392"/>
                </a:cubicBezTo>
                <a:cubicBezTo>
                  <a:pt x="5881059" y="788365"/>
                  <a:pt x="4799485" y="112319"/>
                  <a:pt x="3569194" y="112319"/>
                </a:cubicBezTo>
                <a:cubicBezTo>
                  <a:pt x="1730519" y="112319"/>
                  <a:pt x="243355" y="1613141"/>
                  <a:pt x="243355" y="3451986"/>
                </a:cubicBezTo>
                <a:cubicBezTo>
                  <a:pt x="243355" y="5290831"/>
                  <a:pt x="1730519" y="6778133"/>
                  <a:pt x="3569194" y="6778133"/>
                </a:cubicBezTo>
                <a:cubicBezTo>
                  <a:pt x="4799485" y="6778133"/>
                  <a:pt x="5881059" y="6102087"/>
                  <a:pt x="6462405" y="5115059"/>
                </a:cubicBezTo>
                <a:cubicBezTo>
                  <a:pt x="6462405" y="5115059"/>
                  <a:pt x="6462405" y="5115059"/>
                  <a:pt x="6665200" y="5236748"/>
                </a:cubicBezTo>
                <a:cubicBezTo>
                  <a:pt x="6246935" y="5971103"/>
                  <a:pt x="5566673" y="6539298"/>
                  <a:pt x="4751819" y="6822706"/>
                </a:cubicBezTo>
                <a:lnTo>
                  <a:pt x="4638367" y="6858000"/>
                </a:lnTo>
                <a:lnTo>
                  <a:pt x="2497192" y="6858000"/>
                </a:lnTo>
                <a:lnTo>
                  <a:pt x="2340920" y="6805210"/>
                </a:lnTo>
                <a:cubicBezTo>
                  <a:pt x="973708" y="6305376"/>
                  <a:pt x="0" y="4994216"/>
                  <a:pt x="0" y="3451986"/>
                </a:cubicBezTo>
                <a:cubicBezTo>
                  <a:pt x="0" y="1837081"/>
                  <a:pt x="1053162" y="481028"/>
                  <a:pt x="2506837" y="29282"/>
                </a:cubicBezTo>
                <a:close/>
              </a:path>
            </a:pathLst>
          </a:custGeom>
          <a:solidFill>
            <a:schemeClr val="bg2"/>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Calibri"/>
              <a:ea typeface="+mn-ea"/>
              <a:cs typeface="+mn-cs"/>
            </a:endParaRPr>
          </a:p>
        </p:txBody>
      </p:sp>
      <p:pic>
        <p:nvPicPr>
          <p:cNvPr id="9" name="LOGO"/>
          <p:cNvPicPr>
            <a:picLocks noChangeAspect="1"/>
          </p:cNvPicPr>
          <p:nvPr userDrawn="1"/>
        </p:nvPicPr>
        <p:blipFill>
          <a:blip r:embed="rId2" cstate="print"/>
          <a:stretch>
            <a:fillRect/>
          </a:stretch>
        </p:blipFill>
        <p:spPr>
          <a:xfrm>
            <a:off x="4367808" y="2564904"/>
            <a:ext cx="4732164" cy="1315023"/>
          </a:xfrm>
          <a:prstGeom prst="rect">
            <a:avLst/>
          </a:prstGeom>
        </p:spPr>
      </p:pic>
      <p:pic>
        <p:nvPicPr>
          <p:cNvPr id="3" name="Picture 2">
            <a:extLst>
              <a:ext uri="{FF2B5EF4-FFF2-40B4-BE49-F238E27FC236}">
                <a16:creationId xmlns:a16="http://schemas.microsoft.com/office/drawing/2014/main" id="{8EFAE5EA-DDFA-0142-BE9A-819660BE035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11824" y="4581128"/>
            <a:ext cx="5282342" cy="471287"/>
          </a:xfrm>
          <a:prstGeom prst="rect">
            <a:avLst/>
          </a:prstGeom>
        </p:spPr>
      </p:pic>
    </p:spTree>
    <p:extLst>
      <p:ext uri="{BB962C8B-B14F-4D97-AF65-F5344CB8AC3E}">
        <p14:creationId xmlns:p14="http://schemas.microsoft.com/office/powerpoint/2010/main" val="2198815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GREEN_EMPTY SLIDE TITLE ONLY">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1087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GREEN_Logo SLIDE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00151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lor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pic>
        <p:nvPicPr>
          <p:cNvPr id="5" name="LOGO WHITE"/>
          <p:cNvPicPr>
            <a:picLocks noChangeAspect="1"/>
          </p:cNvPicPr>
          <p:nvPr userDrawn="1"/>
        </p:nvPicPr>
        <p:blipFill>
          <a:blip r:embed="rId2" cstate="print"/>
          <a:stretch>
            <a:fillRect/>
          </a:stretch>
        </p:blipFill>
        <p:spPr>
          <a:xfrm>
            <a:off x="335360" y="6012983"/>
            <a:ext cx="2113052" cy="591483"/>
          </a:xfrm>
          <a:prstGeom prst="rect">
            <a:avLst/>
          </a:prstGeom>
        </p:spPr>
      </p:pic>
    </p:spTree>
    <p:extLst>
      <p:ext uri="{BB962C8B-B14F-4D97-AF65-F5344CB8AC3E}">
        <p14:creationId xmlns:p14="http://schemas.microsoft.com/office/powerpoint/2010/main" val="1648300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Color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userDrawn="1"/>
        </p:nvSpPr>
        <p:spPr>
          <a:xfrm>
            <a:off x="0" y="0"/>
            <a:ext cx="12192000" cy="6858000"/>
          </a:xfrm>
          <a:prstGeom prst="rect">
            <a:avLst/>
          </a:prstGeom>
          <a:gradFill flip="none" rotWithShape="1">
            <a:gsLst>
              <a:gs pos="0">
                <a:srgbClr val="00307F">
                  <a:alpha val="86000"/>
                </a:srgbClr>
              </a:gs>
              <a:gs pos="100000">
                <a:srgbClr val="00307F">
                  <a:alpha val="0"/>
                </a:srgbClr>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pic>
        <p:nvPicPr>
          <p:cNvPr id="5" name="LOGO WHITE"/>
          <p:cNvPicPr>
            <a:picLocks noChangeAspect="1"/>
          </p:cNvPicPr>
          <p:nvPr userDrawn="1"/>
        </p:nvPicPr>
        <p:blipFill>
          <a:blip r:embed="rId3" cstate="print"/>
          <a:stretch>
            <a:fillRect/>
          </a:stretch>
        </p:blipFill>
        <p:spPr>
          <a:xfrm>
            <a:off x="335360" y="6012983"/>
            <a:ext cx="2113052" cy="591483"/>
          </a:xfrm>
          <a:prstGeom prst="rect">
            <a:avLst/>
          </a:prstGeom>
        </p:spPr>
      </p:pic>
    </p:spTree>
    <p:extLst>
      <p:ext uri="{BB962C8B-B14F-4D97-AF65-F5344CB8AC3E}">
        <p14:creationId xmlns:p14="http://schemas.microsoft.com/office/powerpoint/2010/main" val="222644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OTALEMPTY">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432513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10"/>
          </p:nvPr>
        </p:nvSpPr>
        <p:spPr>
          <a:xfrm>
            <a:off x="609600" y="6356351"/>
            <a:ext cx="28448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FAA9CFC-9C5C-477A-86BE-D1F538D6C244}" type="datetime1">
              <a:rPr kumimoji="0" lang="en-GB" sz="1800" b="0" i="0" u="none" strike="noStrike" kern="1200" cap="none" spc="0" normalizeH="0" baseline="0" noProof="0" smtClean="0">
                <a:ln>
                  <a:noFill/>
                </a:ln>
                <a:solidFill>
                  <a:srgbClr val="333333"/>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12/10/2023</a:t>
            </a:fld>
            <a:endParaRPr kumimoji="0" lang="en-GB" sz="1800" b="0" i="0" u="none" strike="noStrike" kern="1200" cap="none" spc="0" normalizeH="0" baseline="0" noProof="0">
              <a:ln>
                <a:noFill/>
              </a:ln>
              <a:solidFill>
                <a:srgbClr val="333333"/>
              </a:solidFill>
              <a:effectLst/>
              <a:uLnTx/>
              <a:uFillTx/>
              <a:latin typeface="Calibri"/>
              <a:ea typeface="+mn-ea"/>
              <a:cs typeface="+mn-cs"/>
            </a:endParaRPr>
          </a:p>
        </p:txBody>
      </p:sp>
      <p:sp>
        <p:nvSpPr>
          <p:cNvPr id="5" name="Segnaposto piè di pagina 4"/>
          <p:cNvSpPr>
            <a:spLocks noGrp="1"/>
          </p:cNvSpPr>
          <p:nvPr>
            <p:ph type="ftr" sz="quarter" idx="11"/>
          </p:nvPr>
        </p:nvSpPr>
        <p:spPr>
          <a:xfrm>
            <a:off x="4165600" y="6356351"/>
            <a:ext cx="38608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33333"/>
              </a:solidFill>
              <a:effectLst/>
              <a:uLnTx/>
              <a:uFillTx/>
              <a:latin typeface="Calibri"/>
              <a:ea typeface="+mn-ea"/>
              <a:cs typeface="+mn-cs"/>
            </a:endParaRPr>
          </a:p>
        </p:txBody>
      </p:sp>
      <p:sp>
        <p:nvSpPr>
          <p:cNvPr id="6" name="Segnaposto numero diapositiva 5"/>
          <p:cNvSpPr>
            <a:spLocks noGrp="1"/>
          </p:cNvSpPr>
          <p:nvPr>
            <p:ph type="sldNum" sz="quarter" idx="12"/>
          </p:nvPr>
        </p:nvSpPr>
        <p:spPr>
          <a:xfrm>
            <a:off x="8737600" y="6356351"/>
            <a:ext cx="28448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0B5408-7DD1-4DD5-8CFA-2875E8BB6326}" type="slidenum">
              <a:rPr kumimoji="0" lang="en-GB" sz="1800" b="0" i="0" u="none" strike="noStrike" kern="1200" cap="none" spc="0" normalizeH="0" baseline="0" noProof="0">
                <a:ln>
                  <a:noFill/>
                </a:ln>
                <a:solidFill>
                  <a:srgbClr val="333333"/>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srgbClr val="333333"/>
              </a:solidFill>
              <a:effectLst/>
              <a:uLnTx/>
              <a:uFillTx/>
              <a:latin typeface="Calibri"/>
              <a:ea typeface="+mn-ea"/>
              <a:cs typeface="+mn-cs"/>
            </a:endParaRPr>
          </a:p>
        </p:txBody>
      </p:sp>
    </p:spTree>
    <p:extLst>
      <p:ext uri="{BB962C8B-B14F-4D97-AF65-F5344CB8AC3E}">
        <p14:creationId xmlns:p14="http://schemas.microsoft.com/office/powerpoint/2010/main" val="8910335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pic>
        <p:nvPicPr>
          <p:cNvPr id="4" name="Immagin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4056" y="6286501"/>
            <a:ext cx="6604000" cy="571500"/>
          </a:xfrm>
          <a:prstGeom prst="rect">
            <a:avLst/>
          </a:prstGeom>
        </p:spPr>
      </p:pic>
      <p:pic>
        <p:nvPicPr>
          <p:cNvPr id="7" name="Immagine 6"/>
          <p:cNvPicPr>
            <a:picLocks noChangeAspect="1"/>
          </p:cNvPicPr>
          <p:nvPr userDrawn="1"/>
        </p:nvPicPr>
        <p:blipFill>
          <a:blip r:embed="rId3" cstate="print"/>
          <a:stretch>
            <a:fillRect/>
          </a:stretch>
        </p:blipFill>
        <p:spPr>
          <a:xfrm>
            <a:off x="10704512" y="6144893"/>
            <a:ext cx="1076621" cy="680579"/>
          </a:xfrm>
          <a:prstGeom prst="rect">
            <a:avLst/>
          </a:prstGeom>
          <a:noFill/>
          <a:ln cap="flat">
            <a:noFill/>
          </a:ln>
        </p:spPr>
      </p:pic>
      <p:pic>
        <p:nvPicPr>
          <p:cNvPr id="5" name="Immagin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32171" y="6253136"/>
            <a:ext cx="2400267" cy="543811"/>
          </a:xfrm>
          <a:prstGeom prst="rect">
            <a:avLst/>
          </a:prstGeom>
        </p:spPr>
      </p:pic>
    </p:spTree>
    <p:extLst>
      <p:ext uri="{BB962C8B-B14F-4D97-AF65-F5344CB8AC3E}">
        <p14:creationId xmlns:p14="http://schemas.microsoft.com/office/powerpoint/2010/main" val="9612886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Diapositiva titolo">
    <p:spTree>
      <p:nvGrpSpPr>
        <p:cNvPr id="1" name=""/>
        <p:cNvGrpSpPr/>
        <p:nvPr/>
      </p:nvGrpSpPr>
      <p:grpSpPr>
        <a:xfrm>
          <a:off x="0" y="0"/>
          <a:ext cx="0" cy="0"/>
          <a:chOff x="0" y="0"/>
          <a:chExt cx="0" cy="0"/>
        </a:xfrm>
      </p:grpSpPr>
      <p:pic>
        <p:nvPicPr>
          <p:cNvPr id="7" name="Immagin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4056" y="6286501"/>
            <a:ext cx="6604000" cy="571500"/>
          </a:xfrm>
          <a:prstGeom prst="rect">
            <a:avLst/>
          </a:prstGeom>
        </p:spPr>
      </p:pic>
      <p:pic>
        <p:nvPicPr>
          <p:cNvPr id="4" name="Immagine 3"/>
          <p:cNvPicPr>
            <a:picLocks noChangeAspect="1"/>
          </p:cNvPicPr>
          <p:nvPr userDrawn="1"/>
        </p:nvPicPr>
        <p:blipFill>
          <a:blip r:embed="rId3" cstate="print"/>
          <a:stretch>
            <a:fillRect/>
          </a:stretch>
        </p:blipFill>
        <p:spPr>
          <a:xfrm>
            <a:off x="10704512" y="6144893"/>
            <a:ext cx="1076621" cy="680579"/>
          </a:xfrm>
          <a:prstGeom prst="rect">
            <a:avLst/>
          </a:prstGeom>
          <a:noFill/>
          <a:ln cap="flat">
            <a:noFill/>
          </a:ln>
        </p:spPr>
      </p:pic>
      <p:pic>
        <p:nvPicPr>
          <p:cNvPr id="6" name="Immagin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40149" y="6213873"/>
            <a:ext cx="2304256" cy="522058"/>
          </a:xfrm>
          <a:prstGeom prst="rect">
            <a:avLst/>
          </a:prstGeom>
        </p:spPr>
      </p:pic>
    </p:spTree>
    <p:extLst>
      <p:ext uri="{BB962C8B-B14F-4D97-AF65-F5344CB8AC3E}">
        <p14:creationId xmlns:p14="http://schemas.microsoft.com/office/powerpoint/2010/main" val="8421914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_Diapositiva titolo">
    <p:spTree>
      <p:nvGrpSpPr>
        <p:cNvPr id="1" name=""/>
        <p:cNvGrpSpPr/>
        <p:nvPr/>
      </p:nvGrpSpPr>
      <p:grpSpPr>
        <a:xfrm>
          <a:off x="0" y="0"/>
          <a:ext cx="0" cy="0"/>
          <a:chOff x="0" y="0"/>
          <a:chExt cx="0" cy="0"/>
        </a:xfrm>
      </p:grpSpPr>
      <p:pic>
        <p:nvPicPr>
          <p:cNvPr id="7" name="Immagin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4056" y="6286501"/>
            <a:ext cx="6604000" cy="571500"/>
          </a:xfrm>
          <a:prstGeom prst="rect">
            <a:avLst/>
          </a:prstGeom>
        </p:spPr>
      </p:pic>
      <p:pic>
        <p:nvPicPr>
          <p:cNvPr id="4" name="Immagine 3"/>
          <p:cNvPicPr>
            <a:picLocks noChangeAspect="1"/>
          </p:cNvPicPr>
          <p:nvPr userDrawn="1"/>
        </p:nvPicPr>
        <p:blipFill>
          <a:blip r:embed="rId3" cstate="print"/>
          <a:stretch>
            <a:fillRect/>
          </a:stretch>
        </p:blipFill>
        <p:spPr>
          <a:xfrm>
            <a:off x="10704512" y="6144893"/>
            <a:ext cx="1076621" cy="680579"/>
          </a:xfrm>
          <a:prstGeom prst="rect">
            <a:avLst/>
          </a:prstGeom>
          <a:noFill/>
          <a:ln cap="flat">
            <a:noFill/>
          </a:ln>
        </p:spPr>
      </p:pic>
      <p:pic>
        <p:nvPicPr>
          <p:cNvPr id="6" name="Immagin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40149" y="6213873"/>
            <a:ext cx="2304256" cy="522058"/>
          </a:xfrm>
          <a:prstGeom prst="rect">
            <a:avLst/>
          </a:prstGeom>
        </p:spPr>
      </p:pic>
    </p:spTree>
    <p:extLst>
      <p:ext uri="{BB962C8B-B14F-4D97-AF65-F5344CB8AC3E}">
        <p14:creationId xmlns:p14="http://schemas.microsoft.com/office/powerpoint/2010/main" val="3340320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Blue 3">
    <p:spTree>
      <p:nvGrpSpPr>
        <p:cNvPr id="1" name=""/>
        <p:cNvGrpSpPr/>
        <p:nvPr/>
      </p:nvGrpSpPr>
      <p:grpSpPr>
        <a:xfrm>
          <a:off x="0" y="0"/>
          <a:ext cx="0" cy="0"/>
          <a:chOff x="0" y="0"/>
          <a:chExt cx="0" cy="0"/>
        </a:xfrm>
      </p:grpSpPr>
      <p:sp>
        <p:nvSpPr>
          <p:cNvPr id="6" name="FooterText Manuell">
            <a:extLst>
              <a:ext uri="{FF2B5EF4-FFF2-40B4-BE49-F238E27FC236}">
                <a16:creationId xmlns:a16="http://schemas.microsoft.com/office/drawing/2014/main" id="{E5DB12EF-4E0F-8444-BF6B-06607CCC236F}"/>
              </a:ext>
            </a:extLst>
          </p:cNvPr>
          <p:cNvSpPr>
            <a:spLocks noGrp="1"/>
          </p:cNvSpPr>
          <p:nvPr>
            <p:ph type="body" sz="quarter" idx="13" hasCustomPrompt="1"/>
          </p:nvPr>
        </p:nvSpPr>
        <p:spPr>
          <a:xfrm>
            <a:off x="479425" y="3990339"/>
            <a:ext cx="3222677" cy="332786"/>
          </a:xfrm>
          <a:prstGeom prst="rect">
            <a:avLst/>
          </a:prstGeom>
        </p:spPr>
        <p:txBody>
          <a:bodyPr lIns="0" rIns="0"/>
          <a:lstStyle>
            <a:lvl1pPr marL="0" indent="0" algn="l">
              <a:spcBef>
                <a:spcPts val="0"/>
              </a:spcBef>
              <a:buNone/>
              <a:defRPr sz="1200" b="0" i="0" baseline="0">
                <a:solidFill>
                  <a:schemeClr val="bg1"/>
                </a:solidFill>
                <a:latin typeface="+mn-lt"/>
                <a:cs typeface="Calibri Light" panose="020F0302020204030204" pitchFamily="34" charset="0"/>
              </a:defRPr>
            </a:lvl1pPr>
          </a:lstStyle>
          <a:p>
            <a:pPr lvl="0"/>
            <a:r>
              <a:rPr lang="en-GB" dirty="0"/>
              <a:t>Speaker | Location | Date</a:t>
            </a:r>
          </a:p>
        </p:txBody>
      </p:sp>
      <p:sp>
        <p:nvSpPr>
          <p:cNvPr id="7" name="Title 7">
            <a:extLst>
              <a:ext uri="{FF2B5EF4-FFF2-40B4-BE49-F238E27FC236}">
                <a16:creationId xmlns:a16="http://schemas.microsoft.com/office/drawing/2014/main" id="{22F280A8-67E8-364C-8767-0B80712613A1}"/>
              </a:ext>
            </a:extLst>
          </p:cNvPr>
          <p:cNvSpPr>
            <a:spLocks noGrp="1"/>
          </p:cNvSpPr>
          <p:nvPr>
            <p:ph type="title"/>
            <p:custDataLst>
              <p:tags r:id="rId1"/>
            </p:custDataLst>
          </p:nvPr>
        </p:nvSpPr>
        <p:spPr bwMode="auto">
          <a:xfrm>
            <a:off x="479425" y="3167530"/>
            <a:ext cx="4704523" cy="584775"/>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t" anchorCtr="0">
            <a:spAutoFit/>
          </a:bodyPr>
          <a:lstStyle>
            <a:lvl1pPr marL="0" indent="0" algn="l">
              <a:lnSpc>
                <a:spcPct val="100000"/>
              </a:lnSpc>
              <a:spcBef>
                <a:spcPct val="20000"/>
              </a:spcBef>
              <a:spcAft>
                <a:spcPts val="0"/>
              </a:spcAft>
              <a:defRPr kumimoji="0" sz="3200" b="0" i="0" u="none" baseline="0">
                <a:solidFill>
                  <a:schemeClr val="bg1"/>
                </a:solidFill>
                <a:latin typeface="Calibri Light" panose="020F0302020204030204" pitchFamily="34" charset="0"/>
                <a:cs typeface="Calibri Light" panose="020F0302020204030204" pitchFamily="34" charset="0"/>
              </a:defRPr>
            </a:lvl1pPr>
          </a:lstStyle>
          <a:p>
            <a:r>
              <a:rPr lang="en-US" dirty="0"/>
              <a:t>Click to edit Master title</a:t>
            </a:r>
          </a:p>
        </p:txBody>
      </p:sp>
      <p:sp>
        <p:nvSpPr>
          <p:cNvPr id="9" name="Freeform 8">
            <a:extLst>
              <a:ext uri="{FF2B5EF4-FFF2-40B4-BE49-F238E27FC236}">
                <a16:creationId xmlns:a16="http://schemas.microsoft.com/office/drawing/2014/main" id="{B8AABB15-4D37-AC4A-9AF4-9F731FCE63F3}"/>
              </a:ext>
            </a:extLst>
          </p:cNvPr>
          <p:cNvSpPr/>
          <p:nvPr userDrawn="1"/>
        </p:nvSpPr>
        <p:spPr>
          <a:xfrm>
            <a:off x="6112604" y="812144"/>
            <a:ext cx="6079397" cy="6045857"/>
          </a:xfrm>
          <a:custGeom>
            <a:avLst/>
            <a:gdLst>
              <a:gd name="connsiteX0" fmla="*/ 3997474 w 6079397"/>
              <a:gd name="connsiteY0" fmla="*/ 0 h 6045857"/>
              <a:gd name="connsiteX1" fmla="*/ 6070310 w 6079397"/>
              <a:gd name="connsiteY1" fmla="*/ 578664 h 6045857"/>
              <a:gd name="connsiteX2" fmla="*/ 6079397 w 6079397"/>
              <a:gd name="connsiteY2" fmla="*/ 584489 h 6045857"/>
              <a:gd name="connsiteX3" fmla="*/ 6079397 w 6079397"/>
              <a:gd name="connsiteY3" fmla="*/ 879474 h 6045857"/>
              <a:gd name="connsiteX4" fmla="*/ 5784708 w 6079397"/>
              <a:gd name="connsiteY4" fmla="*/ 700467 h 6045857"/>
              <a:gd name="connsiteX5" fmla="*/ 3997474 w 6079397"/>
              <a:gd name="connsiteY5" fmla="*/ 247976 h 6045857"/>
              <a:gd name="connsiteX6" fmla="*/ 247976 w 6079397"/>
              <a:gd name="connsiteY6" fmla="*/ 3997030 h 6045857"/>
              <a:gd name="connsiteX7" fmla="*/ 700520 w 6079397"/>
              <a:gd name="connsiteY7" fmla="*/ 5784052 h 6045857"/>
              <a:gd name="connsiteX8" fmla="*/ 859590 w 6079397"/>
              <a:gd name="connsiteY8" fmla="*/ 6045857 h 6045857"/>
              <a:gd name="connsiteX9" fmla="*/ 565054 w 6079397"/>
              <a:gd name="connsiteY9" fmla="*/ 6045857 h 6045857"/>
              <a:gd name="connsiteX10" fmla="*/ 482474 w 6079397"/>
              <a:gd name="connsiteY10" fmla="*/ 5902252 h 6045857"/>
              <a:gd name="connsiteX11" fmla="*/ 0 w 6079397"/>
              <a:gd name="connsiteY11" fmla="*/ 3997030 h 6045857"/>
              <a:gd name="connsiteX12" fmla="*/ 3997474 w 6079397"/>
              <a:gd name="connsiteY12" fmla="*/ 0 h 60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79397" h="6045857">
                <a:moveTo>
                  <a:pt x="3997474" y="0"/>
                </a:moveTo>
                <a:cubicBezTo>
                  <a:pt x="4756386" y="0"/>
                  <a:pt x="5465904" y="211458"/>
                  <a:pt x="6070310" y="578664"/>
                </a:cubicBezTo>
                <a:lnTo>
                  <a:pt x="6079397" y="584489"/>
                </a:lnTo>
                <a:lnTo>
                  <a:pt x="6079397" y="879474"/>
                </a:lnTo>
                <a:lnTo>
                  <a:pt x="5784708" y="700467"/>
                </a:lnTo>
                <a:cubicBezTo>
                  <a:pt x="5253429" y="411893"/>
                  <a:pt x="4644596" y="247976"/>
                  <a:pt x="3997474" y="247976"/>
                </a:cubicBezTo>
                <a:cubicBezTo>
                  <a:pt x="1926683" y="247976"/>
                  <a:pt x="247976" y="1926485"/>
                  <a:pt x="247976" y="3997030"/>
                </a:cubicBezTo>
                <a:cubicBezTo>
                  <a:pt x="247976" y="4644076"/>
                  <a:pt x="411913" y="5252836"/>
                  <a:pt x="700520" y="5784052"/>
                </a:cubicBezTo>
                <a:lnTo>
                  <a:pt x="859590" y="6045857"/>
                </a:lnTo>
                <a:lnTo>
                  <a:pt x="565054" y="6045857"/>
                </a:lnTo>
                <a:lnTo>
                  <a:pt x="482474" y="5902252"/>
                </a:lnTo>
                <a:cubicBezTo>
                  <a:pt x="174779" y="5335900"/>
                  <a:pt x="0" y="4686874"/>
                  <a:pt x="0" y="3997030"/>
                </a:cubicBezTo>
                <a:cubicBezTo>
                  <a:pt x="0" y="1789531"/>
                  <a:pt x="1789730" y="0"/>
                  <a:pt x="3997474" y="0"/>
                </a:cubicBez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a:solidFill>
                <a:srgbClr val="333333"/>
              </a:solidFill>
            </a:endParaRPr>
          </a:p>
        </p:txBody>
      </p:sp>
      <p:sp>
        <p:nvSpPr>
          <p:cNvPr id="10" name="Picture Placeholder 9">
            <a:extLst>
              <a:ext uri="{FF2B5EF4-FFF2-40B4-BE49-F238E27FC236}">
                <a16:creationId xmlns:a16="http://schemas.microsoft.com/office/drawing/2014/main" id="{8D8867FA-EBAC-484D-8711-C25050953C8C}"/>
              </a:ext>
            </a:extLst>
          </p:cNvPr>
          <p:cNvSpPr>
            <a:spLocks noGrp="1"/>
          </p:cNvSpPr>
          <p:nvPr>
            <p:ph type="pic" sz="quarter" idx="10"/>
          </p:nvPr>
        </p:nvSpPr>
        <p:spPr>
          <a:xfrm>
            <a:off x="6614074" y="1313334"/>
            <a:ext cx="5577926" cy="5544667"/>
          </a:xfrm>
          <a:custGeom>
            <a:avLst/>
            <a:gdLst>
              <a:gd name="connsiteX0" fmla="*/ 3496004 w 5577926"/>
              <a:gd name="connsiteY0" fmla="*/ 0 h 5544667"/>
              <a:gd name="connsiteX1" fmla="*/ 5450653 w 5577926"/>
              <a:gd name="connsiteY1" fmla="*/ 597035 h 5544667"/>
              <a:gd name="connsiteX2" fmla="*/ 5577926 w 5577926"/>
              <a:gd name="connsiteY2" fmla="*/ 692203 h 5544667"/>
              <a:gd name="connsiteX3" fmla="*/ 5577926 w 5577926"/>
              <a:gd name="connsiteY3" fmla="*/ 5544667 h 5544667"/>
              <a:gd name="connsiteX4" fmla="*/ 667560 w 5577926"/>
              <a:gd name="connsiteY4" fmla="*/ 5544667 h 5544667"/>
              <a:gd name="connsiteX5" fmla="*/ 597063 w 5577926"/>
              <a:gd name="connsiteY5" fmla="*/ 5450398 h 5544667"/>
              <a:gd name="connsiteX6" fmla="*/ 0 w 5577926"/>
              <a:gd name="connsiteY6" fmla="*/ 3495840 h 5544667"/>
              <a:gd name="connsiteX7" fmla="*/ 3496004 w 5577926"/>
              <a:gd name="connsiteY7" fmla="*/ 0 h 554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77926" h="5544667">
                <a:moveTo>
                  <a:pt x="3496004" y="0"/>
                </a:moveTo>
                <a:cubicBezTo>
                  <a:pt x="4220050" y="0"/>
                  <a:pt x="4892687" y="220098"/>
                  <a:pt x="5450653" y="597035"/>
                </a:cubicBezTo>
                <a:lnTo>
                  <a:pt x="5577926" y="692203"/>
                </a:lnTo>
                <a:lnTo>
                  <a:pt x="5577926" y="5544667"/>
                </a:lnTo>
                <a:lnTo>
                  <a:pt x="667560" y="5544667"/>
                </a:lnTo>
                <a:lnTo>
                  <a:pt x="597063" y="5450398"/>
                </a:lnTo>
                <a:cubicBezTo>
                  <a:pt x="220109" y="4892458"/>
                  <a:pt x="0" y="4219852"/>
                  <a:pt x="0" y="3495840"/>
                </a:cubicBezTo>
                <a:cubicBezTo>
                  <a:pt x="0" y="1565141"/>
                  <a:pt x="1565214" y="0"/>
                  <a:pt x="3496004" y="0"/>
                </a:cubicBezTo>
                <a:close/>
              </a:path>
            </a:pathLst>
          </a:custGeom>
        </p:spPr>
        <p:txBody>
          <a:bodyPr wrap="square">
            <a:noAutofit/>
          </a:bodyPr>
          <a:lstStyle>
            <a:lvl1pPr marL="0" indent="0">
              <a:buNone/>
              <a:defRPr sz="1600"/>
            </a:lvl1pPr>
          </a:lstStyle>
          <a:p>
            <a:endParaRPr lang="en-GB" dirty="0"/>
          </a:p>
        </p:txBody>
      </p:sp>
    </p:spTree>
    <p:extLst>
      <p:ext uri="{BB962C8B-B14F-4D97-AF65-F5344CB8AC3E}">
        <p14:creationId xmlns:p14="http://schemas.microsoft.com/office/powerpoint/2010/main" val="573763066"/>
      </p:ext>
    </p:extLst>
  </p:cSld>
  <p:clrMapOvr>
    <a:masterClrMapping/>
  </p:clrMapOvr>
  <p:extLst>
    <p:ext uri="{DCECCB84-F9BA-43D5-87BE-67443E8EF086}">
      <p15:sldGuideLst xmlns:p15="http://schemas.microsoft.com/office/powerpoint/2012/main">
        <p15:guide id="1" orient="horz" pos="3838">
          <p15:clr>
            <a:srgbClr val="FBAE40"/>
          </p15:clr>
        </p15:guide>
        <p15:guide id="2" orient="horz" pos="3974">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3_Diapositiva titolo">
    <p:spTree>
      <p:nvGrpSpPr>
        <p:cNvPr id="1" name=""/>
        <p:cNvGrpSpPr/>
        <p:nvPr/>
      </p:nvGrpSpPr>
      <p:grpSpPr>
        <a:xfrm>
          <a:off x="0" y="0"/>
          <a:ext cx="0" cy="0"/>
          <a:chOff x="0" y="0"/>
          <a:chExt cx="0" cy="0"/>
        </a:xfrm>
      </p:grpSpPr>
      <p:pic>
        <p:nvPicPr>
          <p:cNvPr id="7" name="Immagin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4056" y="6286501"/>
            <a:ext cx="6604000" cy="571500"/>
          </a:xfrm>
          <a:prstGeom prst="rect">
            <a:avLst/>
          </a:prstGeom>
        </p:spPr>
      </p:pic>
      <p:pic>
        <p:nvPicPr>
          <p:cNvPr id="4" name="Immagine 3"/>
          <p:cNvPicPr>
            <a:picLocks noChangeAspect="1"/>
          </p:cNvPicPr>
          <p:nvPr userDrawn="1"/>
        </p:nvPicPr>
        <p:blipFill>
          <a:blip r:embed="rId3" cstate="print"/>
          <a:stretch>
            <a:fillRect/>
          </a:stretch>
        </p:blipFill>
        <p:spPr>
          <a:xfrm>
            <a:off x="10704512" y="6144893"/>
            <a:ext cx="1076621" cy="680579"/>
          </a:xfrm>
          <a:prstGeom prst="rect">
            <a:avLst/>
          </a:prstGeom>
          <a:noFill/>
          <a:ln cap="flat">
            <a:noFill/>
          </a:ln>
        </p:spPr>
      </p:pic>
      <p:pic>
        <p:nvPicPr>
          <p:cNvPr id="6" name="Immagin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40149" y="6213873"/>
            <a:ext cx="2304256" cy="522058"/>
          </a:xfrm>
          <a:prstGeom prst="rect">
            <a:avLst/>
          </a:prstGeom>
        </p:spPr>
      </p:pic>
    </p:spTree>
    <p:extLst>
      <p:ext uri="{BB962C8B-B14F-4D97-AF65-F5344CB8AC3E}">
        <p14:creationId xmlns:p14="http://schemas.microsoft.com/office/powerpoint/2010/main" val="417051669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4_Diapositiva titolo">
    <p:spTree>
      <p:nvGrpSpPr>
        <p:cNvPr id="1" name=""/>
        <p:cNvGrpSpPr/>
        <p:nvPr/>
      </p:nvGrpSpPr>
      <p:grpSpPr>
        <a:xfrm>
          <a:off x="0" y="0"/>
          <a:ext cx="0" cy="0"/>
          <a:chOff x="0" y="0"/>
          <a:chExt cx="0" cy="0"/>
        </a:xfrm>
      </p:grpSpPr>
      <p:pic>
        <p:nvPicPr>
          <p:cNvPr id="7" name="Immagin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4056" y="6286501"/>
            <a:ext cx="6604000" cy="571500"/>
          </a:xfrm>
          <a:prstGeom prst="rect">
            <a:avLst/>
          </a:prstGeom>
        </p:spPr>
      </p:pic>
      <p:pic>
        <p:nvPicPr>
          <p:cNvPr id="4" name="Immagine 3"/>
          <p:cNvPicPr>
            <a:picLocks noChangeAspect="1"/>
          </p:cNvPicPr>
          <p:nvPr userDrawn="1"/>
        </p:nvPicPr>
        <p:blipFill>
          <a:blip r:embed="rId3" cstate="print"/>
          <a:stretch>
            <a:fillRect/>
          </a:stretch>
        </p:blipFill>
        <p:spPr>
          <a:xfrm>
            <a:off x="10704512" y="6144893"/>
            <a:ext cx="1076621" cy="680579"/>
          </a:xfrm>
          <a:prstGeom prst="rect">
            <a:avLst/>
          </a:prstGeom>
          <a:noFill/>
          <a:ln cap="flat">
            <a:noFill/>
          </a:ln>
        </p:spPr>
      </p:pic>
      <p:pic>
        <p:nvPicPr>
          <p:cNvPr id="6" name="Immagin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40149" y="6213873"/>
            <a:ext cx="2304256" cy="522058"/>
          </a:xfrm>
          <a:prstGeom prst="rect">
            <a:avLst/>
          </a:prstGeom>
        </p:spPr>
      </p:pic>
    </p:spTree>
    <p:extLst>
      <p:ext uri="{BB962C8B-B14F-4D97-AF65-F5344CB8AC3E}">
        <p14:creationId xmlns:p14="http://schemas.microsoft.com/office/powerpoint/2010/main" val="32319895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5_Diapositiva titolo">
    <p:spTree>
      <p:nvGrpSpPr>
        <p:cNvPr id="1" name=""/>
        <p:cNvGrpSpPr/>
        <p:nvPr/>
      </p:nvGrpSpPr>
      <p:grpSpPr>
        <a:xfrm>
          <a:off x="0" y="0"/>
          <a:ext cx="0" cy="0"/>
          <a:chOff x="0" y="0"/>
          <a:chExt cx="0" cy="0"/>
        </a:xfrm>
      </p:grpSpPr>
      <p:pic>
        <p:nvPicPr>
          <p:cNvPr id="7" name="Immagin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4056" y="6286501"/>
            <a:ext cx="6604000" cy="571500"/>
          </a:xfrm>
          <a:prstGeom prst="rect">
            <a:avLst/>
          </a:prstGeom>
        </p:spPr>
      </p:pic>
      <p:pic>
        <p:nvPicPr>
          <p:cNvPr id="4" name="Immagine 3"/>
          <p:cNvPicPr>
            <a:picLocks noChangeAspect="1"/>
          </p:cNvPicPr>
          <p:nvPr userDrawn="1"/>
        </p:nvPicPr>
        <p:blipFill>
          <a:blip r:embed="rId3" cstate="print"/>
          <a:stretch>
            <a:fillRect/>
          </a:stretch>
        </p:blipFill>
        <p:spPr>
          <a:xfrm>
            <a:off x="10704512" y="6144893"/>
            <a:ext cx="1076621" cy="680579"/>
          </a:xfrm>
          <a:prstGeom prst="rect">
            <a:avLst/>
          </a:prstGeom>
          <a:noFill/>
          <a:ln cap="flat">
            <a:noFill/>
          </a:ln>
        </p:spPr>
      </p:pic>
      <p:pic>
        <p:nvPicPr>
          <p:cNvPr id="6" name="Immagin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40149" y="6213873"/>
            <a:ext cx="2304256" cy="522058"/>
          </a:xfrm>
          <a:prstGeom prst="rect">
            <a:avLst/>
          </a:prstGeom>
        </p:spPr>
      </p:pic>
    </p:spTree>
    <p:extLst>
      <p:ext uri="{BB962C8B-B14F-4D97-AF65-F5344CB8AC3E}">
        <p14:creationId xmlns:p14="http://schemas.microsoft.com/office/powerpoint/2010/main" val="184827647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ank Text Slide">
    <p:spTree>
      <p:nvGrpSpPr>
        <p:cNvPr id="1" name=""/>
        <p:cNvGrpSpPr/>
        <p:nvPr/>
      </p:nvGrpSpPr>
      <p:grpSpPr>
        <a:xfrm>
          <a:off x="0" y="0"/>
          <a:ext cx="0" cy="0"/>
          <a:chOff x="0" y="0"/>
          <a:chExt cx="0" cy="0"/>
        </a:xfrm>
      </p:grpSpPr>
      <p:sp>
        <p:nvSpPr>
          <p:cNvPr id="20" name="Rectangle 19"/>
          <p:cNvSpPr/>
          <p:nvPr userDrawn="1"/>
        </p:nvSpPr>
        <p:spPr>
          <a:xfrm>
            <a:off x="11369758" y="6467128"/>
            <a:ext cx="301686" cy="2308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2DE46A0-92A9-4CB6-B66D-C429D4C93DD8}" type="slidenum">
              <a:rPr kumimoji="0" lang="en-GB" sz="900" b="0" i="0" u="none" strike="noStrike" kern="1200" cap="none" spc="0" normalizeH="0" baseline="0" noProof="0" smtClean="0">
                <a:ln>
                  <a:noFill/>
                </a:ln>
                <a:solidFill>
                  <a:srgbClr val="FFFFFF"/>
                </a:solidFill>
                <a:effectLst/>
                <a:uLnTx/>
                <a:uFillTx/>
                <a:latin typeface="Titillium" pitchFamily="50"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dirty="0">
              <a:ln>
                <a:noFill/>
              </a:ln>
              <a:solidFill>
                <a:srgbClr val="FFFFFF"/>
              </a:solidFill>
              <a:effectLst/>
              <a:uLnTx/>
              <a:uFillTx/>
              <a:latin typeface="Titillium" pitchFamily="50" charset="0"/>
              <a:ea typeface="+mn-ea"/>
              <a:cs typeface="+mn-cs"/>
            </a:endParaRPr>
          </a:p>
        </p:txBody>
      </p:sp>
      <p:sp>
        <p:nvSpPr>
          <p:cNvPr id="5" name="Text Placeholder 4"/>
          <p:cNvSpPr>
            <a:spLocks noGrp="1"/>
          </p:cNvSpPr>
          <p:nvPr>
            <p:ph type="body" sz="quarter" idx="16" hasCustomPrompt="1"/>
            <p:custDataLst>
              <p:tags r:id="rId1"/>
            </p:custDataLst>
          </p:nvPr>
        </p:nvSpPr>
        <p:spPr>
          <a:xfrm>
            <a:off x="623395" y="1196980"/>
            <a:ext cx="7920530" cy="439260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rtlCol="0" anchor="t" anchorCtr="0">
            <a:normAutofit/>
          </a:bodyPr>
          <a:lstStyle>
            <a:lvl1pPr>
              <a:defRPr lang="en-GB" dirty="0" smtClean="0">
                <a:solidFill>
                  <a:schemeClr val="tx1"/>
                </a:solidFill>
              </a:defRPr>
            </a:lvl1pPr>
            <a:lvl2pPr>
              <a:defRPr lang="en-GB" dirty="0" smtClean="0"/>
            </a:lvl2pPr>
            <a:lvl3pPr>
              <a:defRPr lang="en-GB" dirty="0"/>
            </a:lvl3pPr>
            <a:lvl4pPr>
              <a:defRPr lang="en-GB" dirty="0" smtClean="0"/>
            </a:lvl4pPr>
          </a:lstStyle>
          <a:p>
            <a:pPr lvl="0">
              <a:buClr>
                <a:schemeClr val="bg2"/>
              </a:buClr>
            </a:pPr>
            <a:r>
              <a:rPr lang="en-GB" sz="2000" dirty="0"/>
              <a:t>Text Here</a:t>
            </a:r>
            <a:br>
              <a:rPr lang="en-GB" sz="2000" dirty="0"/>
            </a:br>
            <a:r>
              <a:rPr lang="en-GB" sz="2000" dirty="0" err="1"/>
              <a:t>asdasdasd</a:t>
            </a:r>
            <a:endParaRPr lang="en-GB" sz="2000" dirty="0"/>
          </a:p>
          <a:p>
            <a:pPr lvl="1">
              <a:buClr>
                <a:schemeClr val="bg2"/>
              </a:buClr>
            </a:pPr>
            <a:r>
              <a:rPr lang="en-GB" sz="2000" dirty="0"/>
              <a:t>Text Here</a:t>
            </a:r>
            <a:br>
              <a:rPr lang="en-GB" sz="2000" dirty="0"/>
            </a:br>
            <a:r>
              <a:rPr lang="en-GB" sz="2000" dirty="0" err="1"/>
              <a:t>asdasdasd</a:t>
            </a:r>
            <a:endParaRPr lang="en-GB" sz="2000" dirty="0"/>
          </a:p>
          <a:p>
            <a:pPr lvl="2">
              <a:buClr>
                <a:schemeClr val="bg2"/>
              </a:buClr>
            </a:pPr>
            <a:r>
              <a:rPr lang="en-GB" dirty="0"/>
              <a:t>Text Here</a:t>
            </a:r>
            <a:br>
              <a:rPr lang="en-GB" dirty="0"/>
            </a:br>
            <a:r>
              <a:rPr lang="en-GB" dirty="0" err="1"/>
              <a:t>asdasdasd</a:t>
            </a:r>
            <a:endParaRPr lang="en-GB" dirty="0"/>
          </a:p>
          <a:p>
            <a:pPr lvl="3">
              <a:buClr>
                <a:schemeClr val="bg2"/>
              </a:buClr>
            </a:pPr>
            <a:r>
              <a:rPr lang="en-GB" dirty="0"/>
              <a:t>Text Here</a:t>
            </a:r>
            <a:br>
              <a:rPr lang="en-GB" dirty="0"/>
            </a:br>
            <a:r>
              <a:rPr lang="en-GB" dirty="0" err="1"/>
              <a:t>asasd</a:t>
            </a:r>
            <a:endParaRPr lang="en-GB" dirty="0"/>
          </a:p>
          <a:p>
            <a:pPr lvl="2">
              <a:buClr>
                <a:schemeClr val="bg2"/>
              </a:buClr>
            </a:pPr>
            <a:endParaRPr lang="en-GB" dirty="0"/>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18909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Full_Width Text">
    <p:spTree>
      <p:nvGrpSpPr>
        <p:cNvPr id="1" name=""/>
        <p:cNvGrpSpPr/>
        <p:nvPr/>
      </p:nvGrpSpPr>
      <p:grpSpPr>
        <a:xfrm>
          <a:off x="0" y="0"/>
          <a:ext cx="0" cy="0"/>
          <a:chOff x="0" y="0"/>
          <a:chExt cx="0" cy="0"/>
        </a:xfrm>
      </p:grpSpPr>
      <p:sp>
        <p:nvSpPr>
          <p:cNvPr id="8" name="Text Placeholder 4"/>
          <p:cNvSpPr>
            <a:spLocks noGrp="1"/>
          </p:cNvSpPr>
          <p:nvPr>
            <p:ph type="body" sz="quarter" idx="18" hasCustomPrompt="1"/>
          </p:nvPr>
        </p:nvSpPr>
        <p:spPr>
          <a:xfrm>
            <a:off x="623396" y="1196980"/>
            <a:ext cx="10944717" cy="439260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rtlCol="0" anchor="t" anchorCtr="0">
            <a:normAutofit/>
          </a:bodyPr>
          <a:lstStyle>
            <a:lvl1pPr>
              <a:defRPr lang="en-GB" dirty="0">
                <a:solidFill>
                  <a:schemeClr val="tx1"/>
                </a:solidFill>
              </a:defRPr>
            </a:lvl1pPr>
            <a:lvl2pPr>
              <a:defRPr lang="en-GB" dirty="0" smtClean="0"/>
            </a:lvl2pPr>
            <a:lvl3pPr>
              <a:defRPr lang="en-GB" dirty="0" smtClean="0"/>
            </a:lvl3pPr>
            <a:lvl4pPr>
              <a:defRPr lang="en-GB" dirty="0" smtClean="0"/>
            </a:lvl4pPr>
          </a:lstStyle>
          <a:p>
            <a:pPr lvl="0">
              <a:buClr>
                <a:schemeClr val="bg2"/>
              </a:buClr>
            </a:pPr>
            <a:r>
              <a:rPr lang="en-GB" sz="2000" dirty="0"/>
              <a:t>Text Here</a:t>
            </a:r>
          </a:p>
          <a:p>
            <a:pPr lvl="1">
              <a:buClr>
                <a:schemeClr val="bg2"/>
              </a:buClr>
            </a:pPr>
            <a:r>
              <a:rPr lang="en-GB" dirty="0"/>
              <a:t>Text Here</a:t>
            </a:r>
          </a:p>
          <a:p>
            <a:pPr lvl="2">
              <a:buClr>
                <a:schemeClr val="bg2"/>
              </a:buClr>
            </a:pPr>
            <a:r>
              <a:rPr lang="en-GB" dirty="0"/>
              <a:t>Text Here</a:t>
            </a:r>
          </a:p>
          <a:p>
            <a:pPr lvl="3">
              <a:buClr>
                <a:schemeClr val="bg2"/>
              </a:buClr>
            </a:pPr>
            <a:r>
              <a:rPr lang="en-GB" dirty="0"/>
              <a:t>Text Here</a:t>
            </a:r>
          </a:p>
          <a:p>
            <a:pPr lvl="0">
              <a:buClr>
                <a:schemeClr val="bg2"/>
              </a:buClr>
            </a:pPr>
            <a:endParaRPr lang="en-GB" dirty="0"/>
          </a:p>
        </p:txBody>
      </p:sp>
      <p:sp>
        <p:nvSpPr>
          <p:cNvPr id="3" name="Title 2"/>
          <p:cNvSpPr>
            <a:spLocks noGrp="1"/>
          </p:cNvSpPr>
          <p:nvPr>
            <p:ph type="title"/>
          </p:nvPr>
        </p:nvSpPr>
        <p:spPr/>
        <p:txBody>
          <a:bodyPr/>
          <a:lstStyle/>
          <a:p>
            <a:r>
              <a:rPr lang="en-US"/>
              <a:t>Click to edit Master title style</a:t>
            </a:r>
          </a:p>
        </p:txBody>
      </p:sp>
      <p:sp>
        <p:nvSpPr>
          <p:cNvPr id="2" name="Slide Number Placeholder 1"/>
          <p:cNvSpPr>
            <a:spLocks noGrp="1"/>
          </p:cNvSpPr>
          <p:nvPr>
            <p:ph type="sldNum" sz="quarter" idx="19"/>
          </p:nvPr>
        </p:nvSpPr>
        <p:spPr>
          <a:xfrm>
            <a:off x="9432235" y="614431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F3A036-06B3-4C92-B0F0-5AE41EC14CBC}" type="slidenum">
              <a:rPr kumimoji="0" lang="en-US" sz="1800" b="0" i="0" u="none" strike="noStrike" kern="1200" cap="none" spc="0" normalizeH="0" baseline="0" noProof="0" smtClean="0">
                <a:ln>
                  <a:noFill/>
                </a:ln>
                <a:solidFill>
                  <a:srgbClr val="333333"/>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333333"/>
              </a:solidFill>
              <a:effectLst/>
              <a:uLnTx/>
              <a:uFillTx/>
              <a:latin typeface="Calibri"/>
              <a:ea typeface="+mn-ea"/>
              <a:cs typeface="+mn-cs"/>
            </a:endParaRPr>
          </a:p>
        </p:txBody>
      </p:sp>
    </p:spTree>
    <p:extLst>
      <p:ext uri="{BB962C8B-B14F-4D97-AF65-F5344CB8AC3E}">
        <p14:creationId xmlns:p14="http://schemas.microsoft.com/office/powerpoint/2010/main" val="1400779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xt &amp; Image">
    <p:spTree>
      <p:nvGrpSpPr>
        <p:cNvPr id="1" name=""/>
        <p:cNvGrpSpPr/>
        <p:nvPr/>
      </p:nvGrpSpPr>
      <p:grpSpPr>
        <a:xfrm>
          <a:off x="0" y="0"/>
          <a:ext cx="0" cy="0"/>
          <a:chOff x="0" y="0"/>
          <a:chExt cx="0" cy="0"/>
        </a:xfrm>
      </p:grpSpPr>
      <p:sp>
        <p:nvSpPr>
          <p:cNvPr id="21" name="Picture Placeholder 24"/>
          <p:cNvSpPr>
            <a:spLocks noGrp="1"/>
          </p:cNvSpPr>
          <p:nvPr>
            <p:ph type="pic" sz="quarter" idx="15"/>
          </p:nvPr>
        </p:nvSpPr>
        <p:spPr>
          <a:xfrm>
            <a:off x="7968208" y="1196752"/>
            <a:ext cx="3600401" cy="4392836"/>
          </a:xfrm>
          <a:prstGeom prst="round2DiagRect">
            <a:avLst>
              <a:gd name="adj1" fmla="val 12259"/>
              <a:gd name="adj2" fmla="val 0"/>
            </a:avLst>
          </a:prstGeom>
        </p:spPr>
        <p:txBody>
          <a:bodyPr/>
          <a:lstStyle>
            <a:lvl1pPr marL="0" indent="0">
              <a:buNone/>
              <a:defRPr sz="1600"/>
            </a:lvl1pPr>
          </a:lstStyle>
          <a:p>
            <a:r>
              <a:rPr lang="en-US"/>
              <a:t>Drag picture to placeholder or click icon to add</a:t>
            </a:r>
            <a:endParaRPr lang="en-GB" dirty="0"/>
          </a:p>
        </p:txBody>
      </p:sp>
      <p:sp>
        <p:nvSpPr>
          <p:cNvPr id="9" name="Text Placeholder 4"/>
          <p:cNvSpPr>
            <a:spLocks noGrp="1"/>
          </p:cNvSpPr>
          <p:nvPr>
            <p:ph type="body" sz="quarter" idx="17" hasCustomPrompt="1"/>
          </p:nvPr>
        </p:nvSpPr>
        <p:spPr>
          <a:xfrm>
            <a:off x="623396" y="1196980"/>
            <a:ext cx="6912467" cy="439309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rtlCol="0" anchor="t" anchorCtr="0">
            <a:normAutofit/>
          </a:bodyPr>
          <a:lstStyle>
            <a:lvl1pPr>
              <a:defRPr lang="en-GB" dirty="0" smtClean="0">
                <a:solidFill>
                  <a:schemeClr val="tx1"/>
                </a:solidFill>
              </a:defRPr>
            </a:lvl1pPr>
            <a:lvl2pPr>
              <a:defRPr lang="en-GB" dirty="0" smtClean="0"/>
            </a:lvl2pPr>
            <a:lvl3pPr>
              <a:defRPr lang="en-GB" dirty="0" smtClean="0"/>
            </a:lvl3pPr>
            <a:lvl4pPr>
              <a:defRPr lang="en-GB" dirty="0"/>
            </a:lvl4pPr>
          </a:lstStyle>
          <a:p>
            <a:pPr lvl="0">
              <a:buClr>
                <a:schemeClr val="bg2"/>
              </a:buClr>
            </a:pPr>
            <a:r>
              <a:rPr lang="en-GB" sz="2000" dirty="0"/>
              <a:t>Text Here</a:t>
            </a:r>
          </a:p>
          <a:p>
            <a:pPr lvl="1">
              <a:buClr>
                <a:schemeClr val="bg2"/>
              </a:buClr>
            </a:pPr>
            <a:r>
              <a:rPr lang="en-GB" sz="2000" dirty="0"/>
              <a:t>Text Here</a:t>
            </a:r>
          </a:p>
          <a:p>
            <a:pPr lvl="2">
              <a:buClr>
                <a:schemeClr val="bg2"/>
              </a:buClr>
            </a:pPr>
            <a:r>
              <a:rPr lang="en-GB" dirty="0"/>
              <a:t>Text Here</a:t>
            </a:r>
          </a:p>
          <a:p>
            <a:pPr lvl="3">
              <a:buClr>
                <a:schemeClr val="bg2"/>
              </a:buClr>
            </a:pPr>
            <a:r>
              <a:rPr lang="en-GB" dirty="0"/>
              <a:t>Text Here</a:t>
            </a:r>
          </a:p>
        </p:txBody>
      </p:sp>
      <p:sp>
        <p:nvSpPr>
          <p:cNvPr id="2" name="Title 1"/>
          <p:cNvSpPr>
            <a:spLocks noGrp="1"/>
          </p:cNvSpPr>
          <p:nvPr>
            <p:ph type="title"/>
          </p:nvPr>
        </p:nvSpPr>
        <p:spPr>
          <a:xfrm>
            <a:off x="623396" y="541719"/>
            <a:ext cx="6912468" cy="432048"/>
          </a:xfrm>
        </p:spPr>
        <p:txBody>
          <a:bodyPr/>
          <a:lstStyle/>
          <a:p>
            <a:r>
              <a:rPr lang="en-US"/>
              <a:t>Click to edit Master title style</a:t>
            </a:r>
          </a:p>
        </p:txBody>
      </p:sp>
    </p:spTree>
    <p:extLst>
      <p:ext uri="{BB962C8B-B14F-4D97-AF65-F5344CB8AC3E}">
        <p14:creationId xmlns:p14="http://schemas.microsoft.com/office/powerpoint/2010/main" val="2443255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xt &amp; Images">
    <p:spTree>
      <p:nvGrpSpPr>
        <p:cNvPr id="1" name=""/>
        <p:cNvGrpSpPr/>
        <p:nvPr/>
      </p:nvGrpSpPr>
      <p:grpSpPr>
        <a:xfrm>
          <a:off x="0" y="0"/>
          <a:ext cx="0" cy="0"/>
          <a:chOff x="0" y="0"/>
          <a:chExt cx="0" cy="0"/>
        </a:xfrm>
      </p:grpSpPr>
      <p:sp>
        <p:nvSpPr>
          <p:cNvPr id="7" name="Picture Placeholder 24"/>
          <p:cNvSpPr>
            <a:spLocks noGrp="1"/>
          </p:cNvSpPr>
          <p:nvPr>
            <p:ph type="pic" sz="quarter" idx="16"/>
          </p:nvPr>
        </p:nvSpPr>
        <p:spPr>
          <a:xfrm>
            <a:off x="4511824" y="1196974"/>
            <a:ext cx="3312369" cy="4392613"/>
          </a:xfrm>
          <a:prstGeom prst="round2DiagRect">
            <a:avLst/>
          </a:prstGeom>
        </p:spPr>
        <p:txBody>
          <a:bodyPr/>
          <a:lstStyle>
            <a:lvl1pPr marL="0" indent="0">
              <a:buNone/>
              <a:defRPr sz="1600"/>
            </a:lvl1pPr>
          </a:lstStyle>
          <a:p>
            <a:r>
              <a:rPr lang="en-US"/>
              <a:t>Drag picture to placeholder or click icon to add</a:t>
            </a:r>
            <a:endParaRPr lang="en-GB" dirty="0"/>
          </a:p>
        </p:txBody>
      </p:sp>
      <p:sp>
        <p:nvSpPr>
          <p:cNvPr id="9" name="Picture Placeholder 24"/>
          <p:cNvSpPr>
            <a:spLocks noGrp="1"/>
          </p:cNvSpPr>
          <p:nvPr>
            <p:ph type="pic" sz="quarter" idx="17"/>
          </p:nvPr>
        </p:nvSpPr>
        <p:spPr>
          <a:xfrm>
            <a:off x="8256240" y="1196974"/>
            <a:ext cx="3312369" cy="4392613"/>
          </a:xfrm>
          <a:prstGeom prst="round2DiagRect">
            <a:avLst>
              <a:gd name="adj1" fmla="val 0"/>
              <a:gd name="adj2" fmla="val 18487"/>
            </a:avLst>
          </a:prstGeom>
        </p:spPr>
        <p:txBody>
          <a:bodyPr/>
          <a:lstStyle>
            <a:lvl1pPr marL="0" indent="0">
              <a:buNone/>
              <a:defRPr sz="1600"/>
            </a:lvl1pPr>
          </a:lstStyle>
          <a:p>
            <a:r>
              <a:rPr lang="en-US"/>
              <a:t>Drag picture to placeholder or click icon to add</a:t>
            </a:r>
            <a:endParaRPr lang="en-GB" dirty="0"/>
          </a:p>
        </p:txBody>
      </p:sp>
      <p:sp>
        <p:nvSpPr>
          <p:cNvPr id="10" name="Text Placeholder 4"/>
          <p:cNvSpPr>
            <a:spLocks noGrp="1"/>
          </p:cNvSpPr>
          <p:nvPr>
            <p:ph type="body" sz="quarter" idx="19" hasCustomPrompt="1"/>
          </p:nvPr>
        </p:nvSpPr>
        <p:spPr>
          <a:xfrm>
            <a:off x="623397" y="1196980"/>
            <a:ext cx="3456383" cy="439309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rtlCol="0" anchor="t" anchorCtr="0">
            <a:normAutofit/>
          </a:bodyPr>
          <a:lstStyle>
            <a:lvl1pPr>
              <a:defRPr lang="en-GB" dirty="0" smtClean="0">
                <a:solidFill>
                  <a:schemeClr val="tx1"/>
                </a:solidFill>
              </a:defRPr>
            </a:lvl1pPr>
            <a:lvl2pPr>
              <a:defRPr lang="en-GB" dirty="0" smtClean="0"/>
            </a:lvl2pPr>
            <a:lvl3pPr>
              <a:defRPr lang="en-GB" dirty="0" smtClean="0"/>
            </a:lvl3pPr>
            <a:lvl4pPr>
              <a:defRPr lang="en-GB" dirty="0"/>
            </a:lvl4pPr>
          </a:lstStyle>
          <a:p>
            <a:pPr lvl="0">
              <a:buClr>
                <a:schemeClr val="bg2"/>
              </a:buClr>
            </a:pPr>
            <a:r>
              <a:rPr lang="en-GB" sz="2000" dirty="0"/>
              <a:t>Text Here</a:t>
            </a:r>
          </a:p>
          <a:p>
            <a:pPr lvl="1">
              <a:buClr>
                <a:schemeClr val="bg2"/>
              </a:buClr>
            </a:pPr>
            <a:r>
              <a:rPr lang="en-GB" dirty="0"/>
              <a:t>Text Here</a:t>
            </a:r>
          </a:p>
          <a:p>
            <a:pPr lvl="2">
              <a:buClr>
                <a:schemeClr val="bg2"/>
              </a:buClr>
            </a:pPr>
            <a:r>
              <a:rPr lang="en-GB" dirty="0"/>
              <a:t>Text Here</a:t>
            </a:r>
          </a:p>
          <a:p>
            <a:pPr lvl="3">
              <a:buClr>
                <a:schemeClr val="bg2"/>
              </a:buClr>
            </a:pPr>
            <a:r>
              <a:rPr lang="en-GB" dirty="0"/>
              <a:t>Text Here</a:t>
            </a:r>
          </a:p>
        </p:txBody>
      </p:sp>
      <p:sp>
        <p:nvSpPr>
          <p:cNvPr id="2" name="Title 1"/>
          <p:cNvSpPr>
            <a:spLocks noGrp="1"/>
          </p:cNvSpPr>
          <p:nvPr>
            <p:ph type="title"/>
          </p:nvPr>
        </p:nvSpPr>
        <p:spPr>
          <a:xfrm>
            <a:off x="623395" y="541719"/>
            <a:ext cx="10944718" cy="432048"/>
          </a:xfrm>
        </p:spPr>
        <p:txBody>
          <a:bodyPr/>
          <a:lstStyle/>
          <a:p>
            <a:r>
              <a:rPr lang="en-US"/>
              <a:t>Click to edit Master title style</a:t>
            </a:r>
          </a:p>
        </p:txBody>
      </p:sp>
    </p:spTree>
    <p:extLst>
      <p:ext uri="{BB962C8B-B14F-4D97-AF65-F5344CB8AC3E}">
        <p14:creationId xmlns:p14="http://schemas.microsoft.com/office/powerpoint/2010/main" val="3954834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7" name="Picture Placeholder 6"/>
          <p:cNvSpPr>
            <a:spLocks noGrp="1"/>
          </p:cNvSpPr>
          <p:nvPr>
            <p:ph type="pic" sz="quarter" idx="20"/>
          </p:nvPr>
        </p:nvSpPr>
        <p:spPr>
          <a:xfrm>
            <a:off x="0" y="0"/>
            <a:ext cx="12192000" cy="6858000"/>
          </a:xfrm>
          <a:prstGeom prst="rect">
            <a:avLst/>
          </a:prstGeom>
        </p:spPr>
        <p:txBody>
          <a:bodyPr/>
          <a:lstStyle>
            <a:lvl1pPr marL="0" indent="0">
              <a:buNone/>
              <a:defRPr sz="1600"/>
            </a:lvl1pPr>
          </a:lstStyle>
          <a:p>
            <a:r>
              <a:rPr lang="en-US"/>
              <a:t>Drag picture to placeholder or click icon to add</a:t>
            </a:r>
            <a:endParaRPr lang="en-GB" dirty="0"/>
          </a:p>
        </p:txBody>
      </p:sp>
    </p:spTree>
    <p:extLst>
      <p:ext uri="{BB962C8B-B14F-4D97-AF65-F5344CB8AC3E}">
        <p14:creationId xmlns:p14="http://schemas.microsoft.com/office/powerpoint/2010/main" val="1924754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Full Imag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Picture Placeholder 6"/>
          <p:cNvSpPr>
            <a:spLocks noGrp="1"/>
          </p:cNvSpPr>
          <p:nvPr>
            <p:ph type="pic" sz="quarter" idx="20"/>
          </p:nvPr>
        </p:nvSpPr>
        <p:spPr>
          <a:xfrm>
            <a:off x="0" y="0"/>
            <a:ext cx="12192000" cy="6858000"/>
          </a:xfrm>
          <a:prstGeom prst="rect">
            <a:avLst/>
          </a:prstGeom>
        </p:spPr>
        <p:txBody>
          <a:bodyPr/>
          <a:lstStyle>
            <a:lvl1pPr marL="0" indent="0">
              <a:buNone/>
              <a:defRPr sz="1600"/>
            </a:lvl1pPr>
          </a:lstStyle>
          <a:p>
            <a:r>
              <a:rPr lang="en-US"/>
              <a:t>Drag picture to placeholder or click icon to add</a:t>
            </a:r>
            <a:endParaRPr lang="en-GB" dirty="0"/>
          </a:p>
        </p:txBody>
      </p:sp>
      <p:sp>
        <p:nvSpPr>
          <p:cNvPr id="3" name="Text Placeholder 2"/>
          <p:cNvSpPr>
            <a:spLocks noGrp="1"/>
          </p:cNvSpPr>
          <p:nvPr>
            <p:ph type="body" sz="quarter" idx="21"/>
          </p:nvPr>
        </p:nvSpPr>
        <p:spPr>
          <a:xfrm>
            <a:off x="623888" y="981075"/>
            <a:ext cx="3887787" cy="4968205"/>
          </a:xfrm>
          <a:prstGeom prst="round2DiagRect">
            <a:avLst/>
          </a:prstGeom>
          <a:solidFill>
            <a:schemeClr val="bg1">
              <a:alpha val="83000"/>
            </a:schemeClr>
          </a:solidFill>
          <a:ln/>
          <a:extLst/>
        </p:spPr>
        <p:txBody>
          <a:bodyPr vert="horz" wrap="square" lIns="0" tIns="45720" rIns="91440" bIns="45720" rtlCol="0" anchor="t" anchorCtr="0">
            <a:normAutofit/>
          </a:bodyPr>
          <a:lstStyle>
            <a:lvl1pPr>
              <a:defRPr lang="en-US" smtClean="0">
                <a:solidFill>
                  <a:schemeClr val="tx1"/>
                </a:solidFill>
              </a:defRPr>
            </a:lvl1pPr>
            <a:lvl2pPr>
              <a:defRPr lang="en-US" smtClean="0"/>
            </a:lvl2pPr>
            <a:lvl3pPr>
              <a:defRPr lang="en-US" smtClean="0"/>
            </a:lvl3pPr>
            <a:lvl4pPr>
              <a:defRPr lang="en-US" smtClean="0"/>
            </a:lvl4pPr>
            <a:lvl5pPr>
              <a:defRPr lang="en-US"/>
            </a:lvl5pPr>
          </a:lstStyle>
          <a:p>
            <a:pPr lvl="0">
              <a:buClr>
                <a:schemeClr val="bg2"/>
              </a:buClr>
            </a:pPr>
            <a:r>
              <a:rPr lang="en-US"/>
              <a:t>Click to edit Master text styles</a:t>
            </a:r>
          </a:p>
          <a:p>
            <a:pPr lvl="1">
              <a:buClr>
                <a:schemeClr val="bg2"/>
              </a:buClr>
            </a:pPr>
            <a:r>
              <a:rPr lang="en-US"/>
              <a:t>Second level</a:t>
            </a:r>
          </a:p>
          <a:p>
            <a:pPr lvl="2">
              <a:buClr>
                <a:schemeClr val="bg2"/>
              </a:buClr>
            </a:pPr>
            <a:r>
              <a:rPr lang="en-US"/>
              <a:t>Third level</a:t>
            </a:r>
          </a:p>
          <a:p>
            <a:pPr lvl="3">
              <a:buClr>
                <a:schemeClr val="bg2"/>
              </a:buClr>
            </a:pPr>
            <a:r>
              <a:rPr lang="en-US"/>
              <a:t>Fourth level</a:t>
            </a:r>
          </a:p>
          <a:p>
            <a:pPr lvl="4">
              <a:buClr>
                <a:schemeClr val="bg2"/>
              </a:buClr>
            </a:pPr>
            <a:r>
              <a:rPr lang="en-US"/>
              <a:t>Fifth level</a:t>
            </a:r>
            <a:endParaRPr lang="en-US" dirty="0"/>
          </a:p>
        </p:txBody>
      </p:sp>
    </p:spTree>
    <p:extLst>
      <p:ext uri="{BB962C8B-B14F-4D97-AF65-F5344CB8AC3E}">
        <p14:creationId xmlns:p14="http://schemas.microsoft.com/office/powerpoint/2010/main" val="3466777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xt &amp;  3 Image ">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7248128" y="1196632"/>
            <a:ext cx="1944216" cy="2232393"/>
          </a:xfrm>
          <a:prstGeom prst="round2DiagRect">
            <a:avLst/>
          </a:prstGeom>
        </p:spPr>
        <p:txBody>
          <a:bodyPr/>
          <a:lstStyle>
            <a:lvl1pPr marL="0" indent="0">
              <a:buNone/>
              <a:defRPr sz="1600"/>
            </a:lvl1pPr>
          </a:lstStyle>
          <a:p>
            <a:r>
              <a:rPr lang="en-US"/>
              <a:t>Drag picture to placeholder or click icon to add</a:t>
            </a:r>
            <a:endParaRPr lang="en-GB" dirty="0"/>
          </a:p>
        </p:txBody>
      </p:sp>
      <p:sp>
        <p:nvSpPr>
          <p:cNvPr id="25" name="Picture Placeholder 24"/>
          <p:cNvSpPr>
            <a:spLocks noGrp="1"/>
          </p:cNvSpPr>
          <p:nvPr>
            <p:ph type="pic" sz="quarter" idx="15"/>
          </p:nvPr>
        </p:nvSpPr>
        <p:spPr>
          <a:xfrm>
            <a:off x="7248128" y="3861391"/>
            <a:ext cx="4320483" cy="1728197"/>
          </a:xfrm>
          <a:prstGeom prst="round2DiagRect">
            <a:avLst/>
          </a:prstGeom>
        </p:spPr>
        <p:txBody>
          <a:bodyPr/>
          <a:lstStyle>
            <a:lvl1pPr marL="0" indent="0">
              <a:buNone/>
              <a:defRPr sz="1600"/>
            </a:lvl1pPr>
          </a:lstStyle>
          <a:p>
            <a:r>
              <a:rPr lang="en-US"/>
              <a:t>Drag picture to placeholder or click icon to add</a:t>
            </a:r>
            <a:endParaRPr lang="en-GB" dirty="0"/>
          </a:p>
        </p:txBody>
      </p:sp>
      <p:sp>
        <p:nvSpPr>
          <p:cNvPr id="28" name="Picture Placeholder 24"/>
          <p:cNvSpPr>
            <a:spLocks noGrp="1"/>
          </p:cNvSpPr>
          <p:nvPr>
            <p:ph type="pic" sz="quarter" idx="17"/>
          </p:nvPr>
        </p:nvSpPr>
        <p:spPr>
          <a:xfrm>
            <a:off x="9624392" y="1196607"/>
            <a:ext cx="1944216" cy="2232393"/>
          </a:xfrm>
          <a:prstGeom prst="round2DiagRect">
            <a:avLst>
              <a:gd name="adj1" fmla="val 0"/>
              <a:gd name="adj2" fmla="val 18487"/>
            </a:avLst>
          </a:prstGeom>
        </p:spPr>
        <p:txBody>
          <a:bodyPr/>
          <a:lstStyle>
            <a:lvl1pPr marL="0" indent="0">
              <a:buNone/>
              <a:defRPr sz="1600"/>
            </a:lvl1pPr>
          </a:lstStyle>
          <a:p>
            <a:r>
              <a:rPr lang="en-US"/>
              <a:t>Drag picture to placeholder or click icon to add</a:t>
            </a:r>
            <a:endParaRPr lang="en-GB" dirty="0"/>
          </a:p>
        </p:txBody>
      </p:sp>
      <p:sp>
        <p:nvSpPr>
          <p:cNvPr id="9" name="Text Placeholder 4"/>
          <p:cNvSpPr>
            <a:spLocks noGrp="1"/>
          </p:cNvSpPr>
          <p:nvPr>
            <p:ph type="body" sz="quarter" idx="18" hasCustomPrompt="1"/>
          </p:nvPr>
        </p:nvSpPr>
        <p:spPr>
          <a:xfrm>
            <a:off x="623397" y="1196980"/>
            <a:ext cx="6192683" cy="439260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rtlCol="0" anchor="t" anchorCtr="0">
            <a:normAutofit/>
          </a:bodyPr>
          <a:lstStyle>
            <a:lvl1pPr>
              <a:defRPr lang="en-GB" dirty="0" smtClean="0">
                <a:solidFill>
                  <a:schemeClr val="tx1"/>
                </a:solidFill>
              </a:defRPr>
            </a:lvl1pPr>
            <a:lvl2pPr>
              <a:defRPr lang="en-GB" dirty="0" smtClean="0"/>
            </a:lvl2pPr>
            <a:lvl3pPr>
              <a:defRPr lang="en-GB" dirty="0" smtClean="0"/>
            </a:lvl3pPr>
            <a:lvl4pPr>
              <a:defRPr lang="en-GB" dirty="0"/>
            </a:lvl4pPr>
          </a:lstStyle>
          <a:p>
            <a:pPr lvl="0">
              <a:buClr>
                <a:schemeClr val="bg2"/>
              </a:buClr>
            </a:pPr>
            <a:r>
              <a:rPr lang="en-GB" sz="2000" dirty="0"/>
              <a:t>Text Here</a:t>
            </a:r>
          </a:p>
          <a:p>
            <a:pPr lvl="1">
              <a:buClr>
                <a:schemeClr val="bg2"/>
              </a:buClr>
            </a:pPr>
            <a:r>
              <a:rPr lang="en-GB" dirty="0"/>
              <a:t>Text Here</a:t>
            </a:r>
          </a:p>
          <a:p>
            <a:pPr lvl="2">
              <a:buClr>
                <a:schemeClr val="bg2"/>
              </a:buClr>
            </a:pPr>
            <a:r>
              <a:rPr lang="en-GB" dirty="0"/>
              <a:t>Text Here</a:t>
            </a:r>
          </a:p>
          <a:p>
            <a:pPr lvl="3">
              <a:buClr>
                <a:schemeClr val="bg2"/>
              </a:buClr>
            </a:pPr>
            <a:r>
              <a:rPr lang="en-GB" dirty="0"/>
              <a:t>Text Here</a:t>
            </a:r>
          </a:p>
        </p:txBody>
      </p:sp>
      <p:sp>
        <p:nvSpPr>
          <p:cNvPr id="2" name="Title 1"/>
          <p:cNvSpPr>
            <a:spLocks noGrp="1"/>
          </p:cNvSpPr>
          <p:nvPr>
            <p:ph type="title"/>
          </p:nvPr>
        </p:nvSpPr>
        <p:spPr>
          <a:xfrm>
            <a:off x="623395" y="541719"/>
            <a:ext cx="10944718" cy="432048"/>
          </a:xfrm>
        </p:spPr>
        <p:txBody>
          <a:bodyPr/>
          <a:lstStyle/>
          <a:p>
            <a:r>
              <a:rPr lang="en-US"/>
              <a:t>Click to edit Master title style</a:t>
            </a:r>
          </a:p>
        </p:txBody>
      </p:sp>
    </p:spTree>
    <p:extLst>
      <p:ext uri="{BB962C8B-B14F-4D97-AF65-F5344CB8AC3E}">
        <p14:creationId xmlns:p14="http://schemas.microsoft.com/office/powerpoint/2010/main" val="350243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21" Type="http://schemas.openxmlformats.org/officeDocument/2006/relationships/theme" Target="../theme/theme10.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26" Type="http://schemas.openxmlformats.org/officeDocument/2006/relationships/tags" Target="../tags/tag24.xml"/><Relationship Id="rId3" Type="http://schemas.openxmlformats.org/officeDocument/2006/relationships/slideLayout" Target="../slideLayouts/slideLayout71.xml"/><Relationship Id="rId21" Type="http://schemas.openxmlformats.org/officeDocument/2006/relationships/slideLayout" Target="../slideLayouts/slideLayout89.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5" Type="http://schemas.openxmlformats.org/officeDocument/2006/relationships/theme" Target="../theme/theme11.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24" Type="http://schemas.openxmlformats.org/officeDocument/2006/relationships/slideLayout" Target="../slideLayouts/slideLayout92.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slideLayout" Target="../slideLayouts/slideLayout91.xml"/><Relationship Id="rId28" Type="http://schemas.openxmlformats.org/officeDocument/2006/relationships/image" Target="../media/image21.emf"/><Relationship Id="rId10" Type="http://schemas.openxmlformats.org/officeDocument/2006/relationships/slideLayout" Target="../slideLayouts/slideLayout78.xml"/><Relationship Id="rId19" Type="http://schemas.openxmlformats.org/officeDocument/2006/relationships/slideLayout" Target="../slideLayouts/slideLayout87.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slideLayout" Target="../slideLayouts/slideLayout90.xml"/><Relationship Id="rId27" Type="http://schemas.openxmlformats.org/officeDocument/2006/relationships/tags" Target="../tags/tag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26" Type="http://schemas.openxmlformats.org/officeDocument/2006/relationships/tags" Target="../tags/tag28.xml"/><Relationship Id="rId3" Type="http://schemas.openxmlformats.org/officeDocument/2006/relationships/slideLayout" Target="../slideLayouts/slideLayout95.xml"/><Relationship Id="rId21" Type="http://schemas.openxmlformats.org/officeDocument/2006/relationships/slideLayout" Target="../slideLayouts/slideLayout113.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tags" Target="../tags/tag27.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slideLayout" Target="../slideLayouts/slideLayout112.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24" Type="http://schemas.openxmlformats.org/officeDocument/2006/relationships/theme" Target="../theme/theme12.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23" Type="http://schemas.openxmlformats.org/officeDocument/2006/relationships/slideLayout" Target="../slideLayouts/slideLayout115.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 Id="rId22" Type="http://schemas.openxmlformats.org/officeDocument/2006/relationships/slideLayout" Target="../slideLayouts/slideLayout114.xml"/><Relationship Id="rId27" Type="http://schemas.openxmlformats.org/officeDocument/2006/relationships/image" Target="../media/image21.emf"/></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4.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image" Target="../media/image6.png"/><Relationship Id="rId2" Type="http://schemas.openxmlformats.org/officeDocument/2006/relationships/slideLayout" Target="../slideLayouts/slideLayout12.xml"/><Relationship Id="rId16" Type="http://schemas.openxmlformats.org/officeDocument/2006/relationships/image" Target="../media/image5.png"/><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tags" Target="../tags/tag10.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6.xml"/><Relationship Id="rId7" Type="http://schemas.openxmlformats.org/officeDocument/2006/relationships/tags" Target="../tags/tag1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4.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10.pn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image" Target="../media/image9.png"/><Relationship Id="rId5" Type="http://schemas.openxmlformats.org/officeDocument/2006/relationships/theme" Target="../theme/theme5.xml"/><Relationship Id="rId4"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10.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9.png"/><Relationship Id="rId5" Type="http://schemas.openxmlformats.org/officeDocument/2006/relationships/theme" Target="../theme/theme6.xml"/><Relationship Id="rId4" Type="http://schemas.openxmlformats.org/officeDocument/2006/relationships/slideLayout" Target="../slideLayouts/slideLayout3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7.xml"/><Relationship Id="rId1" Type="http://schemas.openxmlformats.org/officeDocument/2006/relationships/slideLayout" Target="../slideLayouts/slideLayout37.xml"/><Relationship Id="rId4" Type="http://schemas.openxmlformats.org/officeDocument/2006/relationships/image" Target="../media/image10.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10.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image" Target="../media/image9.pn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theme" Target="../theme/theme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9.xml"/><Relationship Id="rId1" Type="http://schemas.openxmlformats.org/officeDocument/2006/relationships/slideLayout" Target="../slideLayouts/slideLayout48.xml"/><Relationship Id="rId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A19D876A-200A-7944-B80B-418CD660807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47008" y="465114"/>
            <a:ext cx="3534886" cy="1037859"/>
          </a:xfrm>
          <a:prstGeom prst="rect">
            <a:avLst/>
          </a:prstGeom>
        </p:spPr>
      </p:pic>
      <p:pic>
        <p:nvPicPr>
          <p:cNvPr id="8" name="Picture 7">
            <a:extLst>
              <a:ext uri="{FF2B5EF4-FFF2-40B4-BE49-F238E27FC236}">
                <a16:creationId xmlns:a16="http://schemas.microsoft.com/office/drawing/2014/main" id="{5EC494DE-12D8-8A47-A35F-0E7EA481FC84}"/>
              </a:ext>
            </a:extLst>
          </p:cNvPr>
          <p:cNvPicPr>
            <a:picLocks noChangeAspect="1"/>
          </p:cNvPicPr>
          <p:nvPr userDrawn="1"/>
        </p:nvPicPr>
        <p:blipFill>
          <a:blip r:embed="rId9" cstate="print">
            <a:extLst>
              <a:ext uri="{28A0092B-C50C-407E-A947-70E740481C1C}">
                <a14:useLocalDpi xmlns:a14="http://schemas.microsoft.com/office/drawing/2010/main" val="0"/>
              </a:ext>
            </a:extLst>
          </a:blip>
          <a:srcRect/>
          <a:stretch/>
        </p:blipFill>
        <p:spPr>
          <a:xfrm>
            <a:off x="418433" y="5684628"/>
            <a:ext cx="3044692" cy="794753"/>
          </a:xfrm>
          <a:prstGeom prst="rect">
            <a:avLst/>
          </a:prstGeom>
        </p:spPr>
      </p:pic>
    </p:spTree>
    <p:extLst>
      <p:ext uri="{BB962C8B-B14F-4D97-AF65-F5344CB8AC3E}">
        <p14:creationId xmlns:p14="http://schemas.microsoft.com/office/powerpoint/2010/main" val="1184168389"/>
      </p:ext>
    </p:extLst>
  </p:cSld>
  <p:clrMap bg1="lt1" tx1="dk1" bg2="lt2" tx2="dk2" accent1="accent1" accent2="accent2" accent3="accent3" accent4="accent4" accent5="accent5" accent6="accent6" hlink="hlink" folHlink="folHlink"/>
  <p:sldLayoutIdLst>
    <p:sldLayoutId id="2147483873" r:id="rId1"/>
    <p:sldLayoutId id="2147483888" r:id="rId2"/>
    <p:sldLayoutId id="2147483844" r:id="rId3"/>
    <p:sldLayoutId id="2147483866" r:id="rId4"/>
    <p:sldLayoutId id="2147484014" r:id="rId5"/>
    <p:sldLayoutId id="2147484015" r:id="rId6"/>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302" userDrawn="1">
          <p15:clr>
            <a:srgbClr val="F26B43"/>
          </p15:clr>
        </p15:guide>
        <p15:guide id="3" orient="horz" pos="2160" userDrawn="1">
          <p15:clr>
            <a:srgbClr val="F26B43"/>
          </p15:clr>
        </p15:guide>
        <p15:guide id="4" orient="horz" pos="3838" userDrawn="1">
          <p15:clr>
            <a:srgbClr val="F26B43"/>
          </p15:clr>
        </p15:guide>
        <p15:guide id="5" pos="7378" userDrawn="1">
          <p15:clr>
            <a:srgbClr val="F26B43"/>
          </p15:clr>
        </p15:guide>
        <p15:guide id="6" orient="horz" pos="436"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96324307"/>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 id="2147483977" r:id="rId12"/>
    <p:sldLayoutId id="2147483978" r:id="rId13"/>
    <p:sldLayoutId id="2147483980" r:id="rId14"/>
    <p:sldLayoutId id="2147483981" r:id="rId15"/>
    <p:sldLayoutId id="2147483982" r:id="rId16"/>
    <p:sldLayoutId id="2147483983" r:id="rId17"/>
    <p:sldLayoutId id="2147483984" r:id="rId18"/>
    <p:sldLayoutId id="2147483985" r:id="rId19"/>
    <p:sldLayoutId id="214748401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LOGO"/>
          <p:cNvPicPr>
            <a:picLocks noChangeAspect="1"/>
          </p:cNvPicPr>
          <p:nvPr userDrawn="1"/>
        </p:nvPicPr>
        <p:blipFill>
          <a:blip r:embed="rId28" cstate="print"/>
          <a:stretch>
            <a:fillRect/>
          </a:stretch>
        </p:blipFill>
        <p:spPr>
          <a:xfrm>
            <a:off x="9900338" y="5973854"/>
            <a:ext cx="1969890" cy="547413"/>
          </a:xfrm>
          <a:prstGeom prst="rect">
            <a:avLst/>
          </a:prstGeom>
        </p:spPr>
      </p:pic>
      <p:sp>
        <p:nvSpPr>
          <p:cNvPr id="333" name="Title Placeholder 332"/>
          <p:cNvSpPr>
            <a:spLocks noGrp="1"/>
          </p:cNvSpPr>
          <p:nvPr>
            <p:ph type="title"/>
            <p:custDataLst>
              <p:tags r:id="rId26"/>
            </p:custDataLst>
          </p:nvPr>
        </p:nvSpPr>
        <p:spPr bwMode="auto">
          <a:xfrm>
            <a:off x="623395" y="541719"/>
            <a:ext cx="7920530" cy="43204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rtlCol="0" anchor="t" anchorCtr="0">
            <a:noAutofit/>
          </a:bodyPr>
          <a:lstStyle/>
          <a:p>
            <a:r>
              <a:rPr lang="en-US"/>
              <a:t>Click to edit Master title style</a:t>
            </a:r>
            <a:endParaRPr lang="en-US" dirty="0"/>
          </a:p>
        </p:txBody>
      </p:sp>
      <p:sp>
        <p:nvSpPr>
          <p:cNvPr id="328" name="Rectangle 327">
            <a:hlinkClick r:id="" action="ppaction://noaction"/>
          </p:cNvPr>
          <p:cNvSpPr/>
          <p:nvPr userDrawn="1"/>
        </p:nvSpPr>
        <p:spPr>
          <a:xfrm>
            <a:off x="11568113" y="6308725"/>
            <a:ext cx="623887" cy="549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36" name="Text Placeholder 335"/>
          <p:cNvSpPr>
            <a:spLocks noGrp="1"/>
          </p:cNvSpPr>
          <p:nvPr>
            <p:ph type="body" idx="1"/>
            <p:custDataLst>
              <p:tags r:id="rId27"/>
            </p:custDataLst>
          </p:nvPr>
        </p:nvSpPr>
        <p:spPr bwMode="auto">
          <a:xfrm>
            <a:off x="623395" y="1196980"/>
            <a:ext cx="7920530" cy="4392607"/>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Box 3">
            <a:extLst>
              <a:ext uri="{FF2B5EF4-FFF2-40B4-BE49-F238E27FC236}">
                <a16:creationId xmlns:a16="http://schemas.microsoft.com/office/drawing/2014/main" id="{5574F745-271E-0845-9997-0A8DD4693A39}"/>
              </a:ext>
            </a:extLst>
          </p:cNvPr>
          <p:cNvSpPr txBox="1"/>
          <p:nvPr userDrawn="1"/>
        </p:nvSpPr>
        <p:spPr>
          <a:xfrm>
            <a:off x="8328248" y="6062894"/>
            <a:ext cx="1800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BB745"/>
                </a:solidFill>
                <a:effectLst/>
                <a:uLnTx/>
                <a:uFillTx/>
                <a:latin typeface="Calibri"/>
                <a:ea typeface="+mn-ea"/>
                <a:cs typeface="+mn-cs"/>
              </a:rPr>
              <a:t>Supported by:</a:t>
            </a:r>
          </a:p>
        </p:txBody>
      </p:sp>
    </p:spTree>
    <p:extLst>
      <p:ext uri="{BB962C8B-B14F-4D97-AF65-F5344CB8AC3E}">
        <p14:creationId xmlns:p14="http://schemas.microsoft.com/office/powerpoint/2010/main" val="3267188598"/>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 id="2147484000" r:id="rId12"/>
    <p:sldLayoutId id="2147484001" r:id="rId13"/>
    <p:sldLayoutId id="2147484002" r:id="rId14"/>
    <p:sldLayoutId id="2147484003" r:id="rId15"/>
    <p:sldLayoutId id="2147484004" r:id="rId16"/>
    <p:sldLayoutId id="2147484005" r:id="rId17"/>
    <p:sldLayoutId id="2147484006" r:id="rId18"/>
    <p:sldLayoutId id="2147484007" r:id="rId19"/>
    <p:sldLayoutId id="2147484008" r:id="rId20"/>
    <p:sldLayoutId id="2147484009" r:id="rId21"/>
    <p:sldLayoutId id="2147484010" r:id="rId22"/>
    <p:sldLayoutId id="2147484011" r:id="rId23"/>
    <p:sldLayoutId id="2147484012" r:id="rId2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914400" rtl="0" eaLnBrk="1" latinLnBrk="0" hangingPunct="1">
        <a:lnSpc>
          <a:spcPct val="100000"/>
        </a:lnSpc>
        <a:spcBef>
          <a:spcPct val="20000"/>
        </a:spcBef>
        <a:spcAft>
          <a:spcPts val="0"/>
        </a:spcAft>
        <a:buNone/>
        <a:defRPr kumimoji="0" sz="3000" b="0" i="0" u="none" kern="1200" baseline="0">
          <a:solidFill>
            <a:srgbClr val="6BB745"/>
          </a:solidFill>
          <a:latin typeface="Calibri" panose="020F0502020204030204" pitchFamily="34" charset="0"/>
          <a:ea typeface="+mj-ea"/>
          <a:cs typeface="+mj-cs"/>
        </a:defRPr>
      </a:lvl1pPr>
    </p:titleStyle>
    <p:bodyStyle>
      <a:lvl1pPr marL="177800" indent="-1778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000" b="0" i="0" u="none" kern="1200" baseline="0">
          <a:solidFill>
            <a:srgbClr val="333333"/>
          </a:solidFill>
          <a:latin typeface="Calibri" panose="020F0502020204030204" pitchFamily="34" charset="0"/>
          <a:ea typeface="+mn-ea"/>
          <a:cs typeface="+mn-cs"/>
        </a:defRPr>
      </a:lvl1pPr>
      <a:lvl2pPr marL="6480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000" b="0" i="0" u="none" kern="1200" baseline="0">
          <a:solidFill>
            <a:srgbClr val="333333"/>
          </a:solidFill>
          <a:latin typeface="Calibri" panose="020F0502020204030204" pitchFamily="34" charset="0"/>
          <a:ea typeface="+mn-ea"/>
          <a:cs typeface="+mn-cs"/>
        </a:defRPr>
      </a:lvl2pPr>
      <a:lvl3pPr marL="11430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000" b="0" i="0" u="none" kern="1200" baseline="0">
          <a:solidFill>
            <a:srgbClr val="333333"/>
          </a:solidFill>
          <a:latin typeface="Calibri" panose="020F0502020204030204" pitchFamily="34" charset="0"/>
          <a:ea typeface="+mn-ea"/>
          <a:cs typeface="+mn-cs"/>
        </a:defRPr>
      </a:lvl3pPr>
      <a:lvl4pPr marL="16002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000" b="0" i="0" u="none" kern="1200" baseline="0">
          <a:solidFill>
            <a:srgbClr val="333333"/>
          </a:solidFill>
          <a:latin typeface="Calibri" panose="020F0502020204030204" pitchFamily="34" charset="0"/>
          <a:ea typeface="+mn-ea"/>
          <a:cs typeface="+mn-cs"/>
        </a:defRPr>
      </a:lvl4pPr>
      <a:lvl5pPr marL="2057400" indent="-228600" algn="l" defTabSz="914400" rtl="0" eaLnBrk="1" latinLnBrk="0" hangingPunct="1">
        <a:lnSpc>
          <a:spcPct val="95000"/>
        </a:lnSpc>
        <a:spcBef>
          <a:spcPts val="500"/>
        </a:spcBef>
        <a:spcAft>
          <a:spcPts val="5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93">
          <p15:clr>
            <a:srgbClr val="F26B43"/>
          </p15:clr>
        </p15:guide>
        <p15:guide id="2" orient="horz" pos="346">
          <p15:clr>
            <a:srgbClr val="F26B43"/>
          </p15:clr>
        </p15:guide>
        <p15:guide id="3" pos="7287">
          <p15:clr>
            <a:srgbClr val="F26B43"/>
          </p15:clr>
        </p15:guide>
        <p15:guide id="4" orient="horz" pos="3974">
          <p15:clr>
            <a:srgbClr val="F26B43"/>
          </p15:clr>
        </p15:guide>
        <p15:guide id="5" orient="horz" pos="754">
          <p15:clr>
            <a:srgbClr val="F26B43"/>
          </p15:clr>
        </p15:guide>
        <p15:guide id="6" orient="horz" pos="618">
          <p15:clr>
            <a:srgbClr val="F26B43"/>
          </p15:clr>
        </p15:guide>
        <p15:guide id="7" pos="4294">
          <p15:clr>
            <a:srgbClr val="F26B43"/>
          </p15:clr>
        </p15:guide>
        <p15:guide id="8" pos="4747">
          <p15:clr>
            <a:srgbClr val="F26B43"/>
          </p15:clr>
        </p15:guide>
        <p15:guide id="9" pos="5382">
          <p15:clr>
            <a:srgbClr val="F26B43"/>
          </p15:clr>
        </p15:guide>
        <p15:guide id="10" orient="horz" pos="3521">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LOGO"/>
          <p:cNvPicPr>
            <a:picLocks noChangeAspect="1"/>
          </p:cNvPicPr>
          <p:nvPr userDrawn="1"/>
        </p:nvPicPr>
        <p:blipFill>
          <a:blip r:embed="rId27" cstate="print"/>
          <a:stretch>
            <a:fillRect/>
          </a:stretch>
        </p:blipFill>
        <p:spPr>
          <a:xfrm>
            <a:off x="9900338" y="5973854"/>
            <a:ext cx="1969890" cy="547413"/>
          </a:xfrm>
          <a:prstGeom prst="rect">
            <a:avLst/>
          </a:prstGeom>
        </p:spPr>
      </p:pic>
      <p:sp>
        <p:nvSpPr>
          <p:cNvPr id="333" name="Title Placeholder 332"/>
          <p:cNvSpPr>
            <a:spLocks noGrp="1"/>
          </p:cNvSpPr>
          <p:nvPr>
            <p:ph type="title"/>
            <p:custDataLst>
              <p:tags r:id="rId25"/>
            </p:custDataLst>
          </p:nvPr>
        </p:nvSpPr>
        <p:spPr bwMode="auto">
          <a:xfrm>
            <a:off x="623395" y="541719"/>
            <a:ext cx="7920530" cy="43204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rtlCol="0" anchor="t" anchorCtr="0">
            <a:noAutofit/>
          </a:bodyPr>
          <a:lstStyle/>
          <a:p>
            <a:r>
              <a:rPr lang="en-US"/>
              <a:t>Click to edit Master title style</a:t>
            </a:r>
            <a:endParaRPr lang="en-US" dirty="0"/>
          </a:p>
        </p:txBody>
      </p:sp>
      <p:sp>
        <p:nvSpPr>
          <p:cNvPr id="328" name="Rectangle 327">
            <a:hlinkClick r:id="" action="ppaction://noaction"/>
          </p:cNvPr>
          <p:cNvSpPr/>
          <p:nvPr userDrawn="1"/>
        </p:nvSpPr>
        <p:spPr>
          <a:xfrm>
            <a:off x="11568113" y="6308725"/>
            <a:ext cx="623887" cy="549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36" name="Text Placeholder 335"/>
          <p:cNvSpPr>
            <a:spLocks noGrp="1"/>
          </p:cNvSpPr>
          <p:nvPr>
            <p:ph type="body" idx="1"/>
            <p:custDataLst>
              <p:tags r:id="rId26"/>
            </p:custDataLst>
          </p:nvPr>
        </p:nvSpPr>
        <p:spPr bwMode="auto">
          <a:xfrm>
            <a:off x="623395" y="1196980"/>
            <a:ext cx="7920530" cy="4392607"/>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Box 3">
            <a:extLst>
              <a:ext uri="{FF2B5EF4-FFF2-40B4-BE49-F238E27FC236}">
                <a16:creationId xmlns:a16="http://schemas.microsoft.com/office/drawing/2014/main" id="{5574F745-271E-0845-9997-0A8DD4693A39}"/>
              </a:ext>
            </a:extLst>
          </p:cNvPr>
          <p:cNvSpPr txBox="1"/>
          <p:nvPr userDrawn="1"/>
        </p:nvSpPr>
        <p:spPr>
          <a:xfrm>
            <a:off x="8328248" y="6062894"/>
            <a:ext cx="1800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BB745"/>
                </a:solidFill>
                <a:effectLst/>
                <a:uLnTx/>
                <a:uFillTx/>
                <a:latin typeface="Calibri"/>
                <a:ea typeface="+mn-ea"/>
                <a:cs typeface="+mn-cs"/>
              </a:rPr>
              <a:t>Supported by:</a:t>
            </a:r>
          </a:p>
        </p:txBody>
      </p:sp>
    </p:spTree>
    <p:extLst>
      <p:ext uri="{BB962C8B-B14F-4D97-AF65-F5344CB8AC3E}">
        <p14:creationId xmlns:p14="http://schemas.microsoft.com/office/powerpoint/2010/main" val="1368526438"/>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 id="2147484034" r:id="rId12"/>
    <p:sldLayoutId id="2147484035" r:id="rId13"/>
    <p:sldLayoutId id="2147484036" r:id="rId14"/>
    <p:sldLayoutId id="2147484037" r:id="rId15"/>
    <p:sldLayoutId id="2147484038" r:id="rId16"/>
    <p:sldLayoutId id="2147484039" r:id="rId17"/>
    <p:sldLayoutId id="2147484040" r:id="rId18"/>
    <p:sldLayoutId id="2147484041" r:id="rId19"/>
    <p:sldLayoutId id="2147484042" r:id="rId20"/>
    <p:sldLayoutId id="2147484043" r:id="rId21"/>
    <p:sldLayoutId id="2147484044" r:id="rId22"/>
    <p:sldLayoutId id="2147484045"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914400" rtl="0" eaLnBrk="1" latinLnBrk="0" hangingPunct="1">
        <a:lnSpc>
          <a:spcPct val="100000"/>
        </a:lnSpc>
        <a:spcBef>
          <a:spcPct val="20000"/>
        </a:spcBef>
        <a:spcAft>
          <a:spcPts val="0"/>
        </a:spcAft>
        <a:buNone/>
        <a:defRPr kumimoji="0" sz="3000" b="0" i="0" u="none" kern="1200" baseline="0">
          <a:solidFill>
            <a:srgbClr val="6BB745"/>
          </a:solidFill>
          <a:latin typeface="Calibri" panose="020F0502020204030204" pitchFamily="34" charset="0"/>
          <a:ea typeface="+mj-ea"/>
          <a:cs typeface="+mj-cs"/>
        </a:defRPr>
      </a:lvl1pPr>
    </p:titleStyle>
    <p:bodyStyle>
      <a:lvl1pPr marL="177800" indent="-1778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000" b="0" i="0" u="none" kern="1200" baseline="0">
          <a:solidFill>
            <a:srgbClr val="333333"/>
          </a:solidFill>
          <a:latin typeface="Calibri" panose="020F0502020204030204" pitchFamily="34" charset="0"/>
          <a:ea typeface="+mn-ea"/>
          <a:cs typeface="+mn-cs"/>
        </a:defRPr>
      </a:lvl1pPr>
      <a:lvl2pPr marL="6480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000" b="0" i="0" u="none" kern="1200" baseline="0">
          <a:solidFill>
            <a:srgbClr val="333333"/>
          </a:solidFill>
          <a:latin typeface="Calibri" panose="020F0502020204030204" pitchFamily="34" charset="0"/>
          <a:ea typeface="+mn-ea"/>
          <a:cs typeface="+mn-cs"/>
        </a:defRPr>
      </a:lvl2pPr>
      <a:lvl3pPr marL="11430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000" b="0" i="0" u="none" kern="1200" baseline="0">
          <a:solidFill>
            <a:srgbClr val="333333"/>
          </a:solidFill>
          <a:latin typeface="Calibri" panose="020F0502020204030204" pitchFamily="34" charset="0"/>
          <a:ea typeface="+mn-ea"/>
          <a:cs typeface="+mn-cs"/>
        </a:defRPr>
      </a:lvl3pPr>
      <a:lvl4pPr marL="16002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000" b="0" i="0" u="none" kern="1200" baseline="0">
          <a:solidFill>
            <a:srgbClr val="333333"/>
          </a:solidFill>
          <a:latin typeface="Calibri" panose="020F0502020204030204" pitchFamily="34" charset="0"/>
          <a:ea typeface="+mn-ea"/>
          <a:cs typeface="+mn-cs"/>
        </a:defRPr>
      </a:lvl4pPr>
      <a:lvl5pPr marL="2057400" indent="-228600" algn="l" defTabSz="914400" rtl="0" eaLnBrk="1" latinLnBrk="0" hangingPunct="1">
        <a:lnSpc>
          <a:spcPct val="95000"/>
        </a:lnSpc>
        <a:spcBef>
          <a:spcPts val="500"/>
        </a:spcBef>
        <a:spcAft>
          <a:spcPts val="5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93">
          <p15:clr>
            <a:srgbClr val="F26B43"/>
          </p15:clr>
        </p15:guide>
        <p15:guide id="2" orient="horz" pos="346">
          <p15:clr>
            <a:srgbClr val="F26B43"/>
          </p15:clr>
        </p15:guide>
        <p15:guide id="3" pos="7287">
          <p15:clr>
            <a:srgbClr val="F26B43"/>
          </p15:clr>
        </p15:guide>
        <p15:guide id="4" orient="horz" pos="3974">
          <p15:clr>
            <a:srgbClr val="F26B43"/>
          </p15:clr>
        </p15:guide>
        <p15:guide id="5" orient="horz" pos="754">
          <p15:clr>
            <a:srgbClr val="F26B43"/>
          </p15:clr>
        </p15:guide>
        <p15:guide id="6" orient="horz" pos="618">
          <p15:clr>
            <a:srgbClr val="F26B43"/>
          </p15:clr>
        </p15:guide>
        <p15:guide id="7" pos="4294">
          <p15:clr>
            <a:srgbClr val="F26B43"/>
          </p15:clr>
        </p15:guide>
        <p15:guide id="8" pos="4747">
          <p15:clr>
            <a:srgbClr val="F26B43"/>
          </p15:clr>
        </p15:guide>
        <p15:guide id="9" pos="5382">
          <p15:clr>
            <a:srgbClr val="F26B43"/>
          </p15:clr>
        </p15:guide>
        <p15:guide id="10" orient="horz" pos="352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140A83-44FF-7840-A506-89CD39BBEBCB}"/>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447008" y="465114"/>
            <a:ext cx="3534886" cy="1037858"/>
          </a:xfrm>
          <a:prstGeom prst="rect">
            <a:avLst/>
          </a:prstGeom>
        </p:spPr>
      </p:pic>
      <p:pic>
        <p:nvPicPr>
          <p:cNvPr id="5" name="Picture 4">
            <a:extLst>
              <a:ext uri="{FF2B5EF4-FFF2-40B4-BE49-F238E27FC236}">
                <a16:creationId xmlns:a16="http://schemas.microsoft.com/office/drawing/2014/main" id="{F8EE36CA-559B-D24E-8D41-87CFD7AA9DF2}"/>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418435" y="5684628"/>
            <a:ext cx="3044687" cy="794753"/>
          </a:xfrm>
          <a:prstGeom prst="rect">
            <a:avLst/>
          </a:prstGeom>
        </p:spPr>
      </p:pic>
    </p:spTree>
    <p:extLst>
      <p:ext uri="{BB962C8B-B14F-4D97-AF65-F5344CB8AC3E}">
        <p14:creationId xmlns:p14="http://schemas.microsoft.com/office/powerpoint/2010/main" val="1036623251"/>
      </p:ext>
    </p:extLst>
  </p:cSld>
  <p:clrMap bg1="lt1" tx1="dk1" bg2="lt2" tx2="dk2" accent1="accent1" accent2="accent2" accent3="accent3" accent4="accent4" accent5="accent5" accent6="accent6" hlink="hlink" folHlink="folHlink"/>
  <p:sldLayoutIdLst>
    <p:sldLayoutId id="2147483875" r:id="rId1"/>
    <p:sldLayoutId id="2147483889" r:id="rId2"/>
    <p:sldLayoutId id="2147483876" r:id="rId3"/>
    <p:sldLayoutId id="2147483877" r:id="rId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orient="horz" pos="2160">
          <p15:clr>
            <a:srgbClr val="F26B43"/>
          </p15:clr>
        </p15:guide>
        <p15:guide id="4" orient="horz" pos="3838">
          <p15:clr>
            <a:srgbClr val="F26B43"/>
          </p15:clr>
        </p15:guide>
        <p15:guide id="5" pos="7378">
          <p15:clr>
            <a:srgbClr val="F26B43"/>
          </p15:clr>
        </p15:guide>
        <p15:guide id="6" orient="horz" pos="43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ext Placeholder 335">
            <a:extLst>
              <a:ext uri="{FF2B5EF4-FFF2-40B4-BE49-F238E27FC236}">
                <a16:creationId xmlns:a16="http://schemas.microsoft.com/office/drawing/2014/main" id="{5D0A9233-2E30-0146-A29E-D789F857F870}"/>
              </a:ext>
            </a:extLst>
          </p:cNvPr>
          <p:cNvSpPr>
            <a:spLocks noGrp="1"/>
          </p:cNvSpPr>
          <p:nvPr>
            <p:ph type="body" idx="1"/>
            <p:custDataLst>
              <p:tags r:id="rId15"/>
            </p:custDataLst>
          </p:nvPr>
        </p:nvSpPr>
        <p:spPr bwMode="auto">
          <a:xfrm>
            <a:off x="360000" y="1080000"/>
            <a:ext cx="7920530" cy="4392607"/>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0" rIns="0" bIns="0" rtlCol="0" anchor="t" anchorCtr="0">
            <a:normAutofit/>
          </a:bodyPr>
          <a:lstStyle/>
          <a:p>
            <a:r>
              <a:rPr lang="en-GB" dirty="0"/>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dirty="0"/>
              <a:t>First level bullet point</a:t>
            </a:r>
          </a:p>
        </p:txBody>
      </p:sp>
      <p:sp>
        <p:nvSpPr>
          <p:cNvPr id="9" name="Title Placeholder 2">
            <a:extLst>
              <a:ext uri="{FF2B5EF4-FFF2-40B4-BE49-F238E27FC236}">
                <a16:creationId xmlns:a16="http://schemas.microsoft.com/office/drawing/2014/main" id="{70B3CB14-F428-6F43-84E0-B136BAA220F6}"/>
              </a:ext>
            </a:extLst>
          </p:cNvPr>
          <p:cNvSpPr>
            <a:spLocks noGrp="1"/>
          </p:cNvSpPr>
          <p:nvPr>
            <p:ph type="title"/>
          </p:nvPr>
        </p:nvSpPr>
        <p:spPr>
          <a:xfrm>
            <a:off x="360000" y="216000"/>
            <a:ext cx="11510008" cy="492443"/>
          </a:xfrm>
          <a:prstGeom prst="rect">
            <a:avLst/>
          </a:prstGeom>
          <a:noFill/>
        </p:spPr>
        <p:txBody>
          <a:bodyPr vert="horz" lIns="0" tIns="0" rIns="0" bIns="0" rtlCol="0" anchor="t" anchorCtr="0">
            <a:normAutofit/>
          </a:bodyPr>
          <a:lstStyle/>
          <a:p>
            <a:r>
              <a:rPr lang="en-US" dirty="0"/>
              <a:t>TITLE</a:t>
            </a:r>
            <a:endParaRPr lang="en-GB" dirty="0"/>
          </a:p>
        </p:txBody>
      </p:sp>
      <p:pic>
        <p:nvPicPr>
          <p:cNvPr id="6" name="Picture 5">
            <a:extLst>
              <a:ext uri="{FF2B5EF4-FFF2-40B4-BE49-F238E27FC236}">
                <a16:creationId xmlns:a16="http://schemas.microsoft.com/office/drawing/2014/main" id="{3AA501CE-3CA7-C24B-A816-9E7EB4827476}"/>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386" y="5744326"/>
            <a:ext cx="12192000" cy="266700"/>
          </a:xfrm>
          <a:prstGeom prst="rect">
            <a:avLst/>
          </a:prstGeom>
        </p:spPr>
      </p:pic>
      <p:sp>
        <p:nvSpPr>
          <p:cNvPr id="2" name="Slide Number Placeholder 1">
            <a:extLst>
              <a:ext uri="{FF2B5EF4-FFF2-40B4-BE49-F238E27FC236}">
                <a16:creationId xmlns:a16="http://schemas.microsoft.com/office/drawing/2014/main" id="{EEF8AF96-4C60-5E4A-ADFE-6697CA03144B}"/>
              </a:ext>
            </a:extLst>
          </p:cNvPr>
          <p:cNvSpPr>
            <a:spLocks noGrp="1"/>
          </p:cNvSpPr>
          <p:nvPr>
            <p:ph type="sldNum" sz="quarter" idx="4"/>
          </p:nvPr>
        </p:nvSpPr>
        <p:spPr>
          <a:xfrm>
            <a:off x="11100390" y="6174000"/>
            <a:ext cx="750809" cy="365125"/>
          </a:xfrm>
          <a:prstGeom prst="rect">
            <a:avLst/>
          </a:prstGeom>
        </p:spPr>
        <p:txBody>
          <a:bodyPr vert="horz" lIns="0" tIns="0" rIns="0" bIns="0" rtlCol="0" anchor="ctr"/>
          <a:lstStyle>
            <a:lvl1pPr algn="r">
              <a:defRPr sz="1200">
                <a:solidFill>
                  <a:schemeClr val="tx2"/>
                </a:solidFill>
              </a:defRPr>
            </a:lvl1pPr>
          </a:lstStyle>
          <a:p>
            <a:fld id="{28A3D32B-9EE4-634E-8394-5B7C42BAEC12}" type="slidenum">
              <a:rPr lang="en-US" smtClean="0"/>
              <a:pPr/>
              <a:t>‹#›</a:t>
            </a:fld>
            <a:endParaRPr lang="en-US"/>
          </a:p>
        </p:txBody>
      </p:sp>
      <p:pic>
        <p:nvPicPr>
          <p:cNvPr id="4" name="Picture 3">
            <a:extLst>
              <a:ext uri="{FF2B5EF4-FFF2-40B4-BE49-F238E27FC236}">
                <a16:creationId xmlns:a16="http://schemas.microsoft.com/office/drawing/2014/main" id="{ACF650B8-9D74-894A-AB94-D00E57B44F08}"/>
              </a:ext>
            </a:extLst>
          </p:cNvPr>
          <p:cNvPicPr>
            <a:picLocks noChangeAspect="1"/>
          </p:cNvPicPr>
          <p:nvPr userDrawn="1"/>
        </p:nvPicPr>
        <p:blipFill>
          <a:blip r:embed="rId17" cstate="print">
            <a:extLst>
              <a:ext uri="{28A0092B-C50C-407E-A947-70E740481C1C}">
                <a14:useLocalDpi xmlns:a14="http://schemas.microsoft.com/office/drawing/2010/main" val="0"/>
              </a:ext>
            </a:extLst>
          </a:blip>
          <a:srcRect/>
          <a:stretch/>
        </p:blipFill>
        <p:spPr>
          <a:xfrm>
            <a:off x="247653" y="5943601"/>
            <a:ext cx="5146626" cy="846619"/>
          </a:xfrm>
          <a:prstGeom prst="rect">
            <a:avLst/>
          </a:prstGeom>
        </p:spPr>
      </p:pic>
    </p:spTree>
    <p:extLst>
      <p:ext uri="{BB962C8B-B14F-4D97-AF65-F5344CB8AC3E}">
        <p14:creationId xmlns:p14="http://schemas.microsoft.com/office/powerpoint/2010/main" val="1172873872"/>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871" r:id="rId3"/>
    <p:sldLayoutId id="2147483872" r:id="rId4"/>
    <p:sldLayoutId id="2147483925" r:id="rId5"/>
    <p:sldLayoutId id="2147483930" r:id="rId6"/>
    <p:sldLayoutId id="2147483799" r:id="rId7"/>
    <p:sldLayoutId id="2147483800" r:id="rId8"/>
    <p:sldLayoutId id="2147483806" r:id="rId9"/>
    <p:sldLayoutId id="2147483838" r:id="rId10"/>
    <p:sldLayoutId id="2147483934" r:id="rId11"/>
    <p:sldLayoutId id="2147484047" r:id="rId12"/>
    <p:sldLayoutId id="2147484050" r:id="rId13"/>
  </p:sldLayoutIdLst>
  <p:hf hdr="0" ftr="0" dt="0"/>
  <p:txStyles>
    <p:titleStyle>
      <a:lvl1pPr marL="0" indent="0" algn="l" defTabSz="914400" rtl="0" eaLnBrk="1" latinLnBrk="0" hangingPunct="1">
        <a:lnSpc>
          <a:spcPct val="100000"/>
        </a:lnSpc>
        <a:spcBef>
          <a:spcPct val="20000"/>
        </a:spcBef>
        <a:spcAft>
          <a:spcPts val="0"/>
        </a:spcAft>
        <a:buNone/>
        <a:defRPr kumimoji="0" sz="3200" b="0" i="0" u="none" kern="1200" cap="all" baseline="0">
          <a:solidFill>
            <a:schemeClr val="tx2"/>
          </a:solidFill>
          <a:latin typeface="Calibri Light" panose="020F0302020204030204" pitchFamily="34" charset="0"/>
          <a:ea typeface="+mj-ea"/>
          <a:cs typeface="Calibri Light" panose="020F0302020204030204" pitchFamily="34" charset="0"/>
        </a:defRPr>
      </a:lvl1pPr>
    </p:titleStyle>
    <p:bodyStyle>
      <a:lvl1pPr marL="0" indent="0" algn="l" defTabSz="914400" rtl="0" eaLnBrk="1" latinLnBrk="0" hangingPunct="1">
        <a:lnSpc>
          <a:spcPct val="95000"/>
        </a:lnSpc>
        <a:spcBef>
          <a:spcPts val="500"/>
        </a:spcBef>
        <a:spcAft>
          <a:spcPts val="500"/>
        </a:spcAft>
        <a:buClr>
          <a:srgbClr val="6BB745"/>
        </a:buClr>
        <a:buSzPct val="100000"/>
        <a:buFont typeface="Arial" panose="020B0604020202020204" pitchFamily="34" charset="0"/>
        <a:buNone/>
        <a:defRPr kumimoji="0" sz="2000" b="0" i="0" u="none" kern="1200" baseline="0">
          <a:solidFill>
            <a:srgbClr val="333333"/>
          </a:solidFill>
          <a:latin typeface="Calibri Light" panose="020F0302020204030204" pitchFamily="34" charset="0"/>
          <a:ea typeface="+mn-ea"/>
          <a:cs typeface="Calibri Light" panose="020F0302020204030204" pitchFamily="34" charset="0"/>
        </a:defRPr>
      </a:lvl1pPr>
      <a:lvl2pPr marL="6480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000" b="0" i="0" u="none" kern="1200" baseline="0">
          <a:solidFill>
            <a:srgbClr val="333333"/>
          </a:solidFill>
          <a:latin typeface="Calibri" panose="020F0502020204030204" pitchFamily="34" charset="0"/>
          <a:ea typeface="+mn-ea"/>
          <a:cs typeface="+mn-cs"/>
        </a:defRPr>
      </a:lvl2pPr>
      <a:lvl3pPr marL="11430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000" b="0" i="0" u="none" kern="1200" baseline="0">
          <a:solidFill>
            <a:srgbClr val="333333"/>
          </a:solidFill>
          <a:latin typeface="Calibri" panose="020F0502020204030204" pitchFamily="34" charset="0"/>
          <a:ea typeface="+mn-ea"/>
          <a:cs typeface="+mn-cs"/>
        </a:defRPr>
      </a:lvl3pPr>
      <a:lvl4pPr marL="16002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000" b="0" i="0" u="none" kern="1200" baseline="0">
          <a:solidFill>
            <a:srgbClr val="333333"/>
          </a:solidFill>
          <a:latin typeface="Calibri" panose="020F0502020204030204" pitchFamily="34" charset="0"/>
          <a:ea typeface="+mn-ea"/>
          <a:cs typeface="+mn-cs"/>
        </a:defRPr>
      </a:lvl4pPr>
      <a:lvl5pPr marL="2057400" indent="-228600" algn="l" defTabSz="914400" rtl="0" eaLnBrk="1" latinLnBrk="0" hangingPunct="1">
        <a:lnSpc>
          <a:spcPct val="95000"/>
        </a:lnSpc>
        <a:spcBef>
          <a:spcPts val="500"/>
        </a:spcBef>
        <a:spcAft>
          <a:spcPts val="5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93" userDrawn="1">
          <p15:clr>
            <a:srgbClr val="F26B43"/>
          </p15:clr>
        </p15:guide>
        <p15:guide id="2" orient="horz" pos="346" userDrawn="1">
          <p15:clr>
            <a:srgbClr val="F26B43"/>
          </p15:clr>
        </p15:guide>
        <p15:guide id="3" pos="7287" userDrawn="1">
          <p15:clr>
            <a:srgbClr val="F26B43"/>
          </p15:clr>
        </p15:guide>
        <p15:guide id="4" orient="horz" pos="3974" userDrawn="1">
          <p15:clr>
            <a:srgbClr val="F26B43"/>
          </p15:clr>
        </p15:guide>
        <p15:guide id="5" orient="horz" pos="754" userDrawn="1">
          <p15:clr>
            <a:srgbClr val="F26B43"/>
          </p15:clr>
        </p15:guide>
        <p15:guide id="6" orient="horz" pos="618" userDrawn="1">
          <p15:clr>
            <a:srgbClr val="F26B43"/>
          </p15:clr>
        </p15:guide>
        <p15:guide id="7" pos="4294" userDrawn="1">
          <p15:clr>
            <a:srgbClr val="F26B43"/>
          </p15:clr>
        </p15:guide>
        <p15:guide id="8" pos="4747" userDrawn="1">
          <p15:clr>
            <a:srgbClr val="F26B43"/>
          </p15:clr>
        </p15:guide>
        <p15:guide id="9" pos="5382" userDrawn="1">
          <p15:clr>
            <a:srgbClr val="F26B43"/>
          </p15:clr>
        </p15:guide>
        <p15:guide id="10" orient="horz" pos="3521"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ext Placeholder 335">
            <a:extLst>
              <a:ext uri="{FF2B5EF4-FFF2-40B4-BE49-F238E27FC236}">
                <a16:creationId xmlns:a16="http://schemas.microsoft.com/office/drawing/2014/main" id="{5D0A9233-2E30-0146-A29E-D789F857F870}"/>
              </a:ext>
            </a:extLst>
          </p:cNvPr>
          <p:cNvSpPr>
            <a:spLocks noGrp="1"/>
          </p:cNvSpPr>
          <p:nvPr>
            <p:ph type="body" idx="1"/>
            <p:custDataLst>
              <p:tags r:id="rId7"/>
            </p:custDataLst>
          </p:nvPr>
        </p:nvSpPr>
        <p:spPr bwMode="auto">
          <a:xfrm>
            <a:off x="360000" y="1080000"/>
            <a:ext cx="8290386" cy="4392607"/>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0" rIns="0" bIns="0" rtlCol="0" anchor="t" anchorCtr="0">
            <a:normAutofit/>
          </a:bodyPr>
          <a:lstStyle/>
          <a:p>
            <a:r>
              <a:rPr lang="en-GB" dirty="0"/>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dirty="0"/>
              <a:t>First level bullet point</a:t>
            </a:r>
          </a:p>
        </p:txBody>
      </p:sp>
      <p:sp>
        <p:nvSpPr>
          <p:cNvPr id="9" name="Title Placeholder 2">
            <a:extLst>
              <a:ext uri="{FF2B5EF4-FFF2-40B4-BE49-F238E27FC236}">
                <a16:creationId xmlns:a16="http://schemas.microsoft.com/office/drawing/2014/main" id="{70B3CB14-F428-6F43-84E0-B136BAA220F6}"/>
              </a:ext>
            </a:extLst>
          </p:cNvPr>
          <p:cNvSpPr>
            <a:spLocks noGrp="1"/>
          </p:cNvSpPr>
          <p:nvPr>
            <p:ph type="title"/>
          </p:nvPr>
        </p:nvSpPr>
        <p:spPr>
          <a:xfrm>
            <a:off x="360000" y="216000"/>
            <a:ext cx="8290386" cy="492443"/>
          </a:xfrm>
          <a:prstGeom prst="rect">
            <a:avLst/>
          </a:prstGeom>
        </p:spPr>
        <p:txBody>
          <a:bodyPr vert="horz" lIns="0" tIns="0" rIns="0" bIns="0" rtlCol="0" anchor="t" anchorCtr="0">
            <a:normAutofit/>
          </a:bodyPr>
          <a:lstStyle/>
          <a:p>
            <a:r>
              <a:rPr lang="en-US" dirty="0"/>
              <a:t>TITLE</a:t>
            </a:r>
            <a:endParaRPr lang="en-GB" dirty="0"/>
          </a:p>
        </p:txBody>
      </p:sp>
      <p:sp>
        <p:nvSpPr>
          <p:cNvPr id="2" name="Slide Number Placeholder 1">
            <a:extLst>
              <a:ext uri="{FF2B5EF4-FFF2-40B4-BE49-F238E27FC236}">
                <a16:creationId xmlns:a16="http://schemas.microsoft.com/office/drawing/2014/main" id="{EEF8AF96-4C60-5E4A-ADFE-6697CA03144B}"/>
              </a:ext>
            </a:extLst>
          </p:cNvPr>
          <p:cNvSpPr>
            <a:spLocks noGrp="1"/>
          </p:cNvSpPr>
          <p:nvPr>
            <p:ph type="sldNum" sz="quarter" idx="4"/>
          </p:nvPr>
        </p:nvSpPr>
        <p:spPr>
          <a:xfrm>
            <a:off x="11036594" y="6264000"/>
            <a:ext cx="814605" cy="365125"/>
          </a:xfrm>
          <a:prstGeom prst="rect">
            <a:avLst/>
          </a:prstGeom>
        </p:spPr>
        <p:txBody>
          <a:bodyPr vert="horz" lIns="0" tIns="0" rIns="0" bIns="0" rtlCol="0" anchor="ctr"/>
          <a:lstStyle>
            <a:lvl1pPr algn="r">
              <a:defRPr sz="1200">
                <a:solidFill>
                  <a:schemeClr val="tx2"/>
                </a:solidFill>
              </a:defRPr>
            </a:lvl1pPr>
          </a:lstStyle>
          <a:p>
            <a:fld id="{28A3D32B-9EE4-634E-8394-5B7C42BAEC12}" type="slidenum">
              <a:rPr lang="en-US" smtClean="0"/>
              <a:pPr/>
              <a:t>‹#›</a:t>
            </a:fld>
            <a:endParaRPr lang="en-US"/>
          </a:p>
        </p:txBody>
      </p:sp>
      <p:pic>
        <p:nvPicPr>
          <p:cNvPr id="4" name="Picture 3">
            <a:extLst>
              <a:ext uri="{FF2B5EF4-FFF2-40B4-BE49-F238E27FC236}">
                <a16:creationId xmlns:a16="http://schemas.microsoft.com/office/drawing/2014/main" id="{ACF650B8-9D74-894A-AB94-D00E57B44F08}"/>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9458082" y="186174"/>
            <a:ext cx="2486269" cy="1336369"/>
          </a:xfrm>
          <a:prstGeom prst="rect">
            <a:avLst/>
          </a:prstGeom>
        </p:spPr>
      </p:pic>
    </p:spTree>
    <p:extLst>
      <p:ext uri="{BB962C8B-B14F-4D97-AF65-F5344CB8AC3E}">
        <p14:creationId xmlns:p14="http://schemas.microsoft.com/office/powerpoint/2010/main" val="3050775105"/>
      </p:ext>
    </p:extLst>
  </p:cSld>
  <p:clrMap bg1="lt1" tx1="dk1" bg2="lt2" tx2="dk2" accent1="accent1" accent2="accent2" accent3="accent3" accent4="accent4" accent5="accent5" accent6="accent6" hlink="hlink" folHlink="folHlink"/>
  <p:sldLayoutIdLst>
    <p:sldLayoutId id="2147483939" r:id="rId1"/>
    <p:sldLayoutId id="2147483941" r:id="rId2"/>
    <p:sldLayoutId id="2147483948" r:id="rId3"/>
    <p:sldLayoutId id="2147483987" r:id="rId4"/>
    <p:sldLayoutId id="2147484021" r:id="rId5"/>
  </p:sldLayoutIdLst>
  <p:hf hdr="0" ftr="0" dt="0"/>
  <p:txStyles>
    <p:titleStyle>
      <a:lvl1pPr marL="0" indent="0" algn="l" defTabSz="914400" rtl="0" eaLnBrk="1" latinLnBrk="0" hangingPunct="1">
        <a:lnSpc>
          <a:spcPct val="100000"/>
        </a:lnSpc>
        <a:spcBef>
          <a:spcPct val="20000"/>
        </a:spcBef>
        <a:spcAft>
          <a:spcPts val="0"/>
        </a:spcAft>
        <a:buNone/>
        <a:defRPr kumimoji="0" sz="3200" b="0" i="0" u="none" kern="1200" cap="all" baseline="0">
          <a:solidFill>
            <a:schemeClr val="tx2"/>
          </a:solidFill>
          <a:latin typeface="Calibri Light" panose="020F0302020204030204" pitchFamily="34" charset="0"/>
          <a:ea typeface="+mj-ea"/>
          <a:cs typeface="Calibri Light" panose="020F0302020204030204" pitchFamily="34" charset="0"/>
        </a:defRPr>
      </a:lvl1pPr>
    </p:titleStyle>
    <p:bodyStyle>
      <a:lvl1pPr marL="0" indent="0" algn="l" defTabSz="914400" rtl="0" eaLnBrk="1" latinLnBrk="0" hangingPunct="1">
        <a:lnSpc>
          <a:spcPct val="95000"/>
        </a:lnSpc>
        <a:spcBef>
          <a:spcPts val="500"/>
        </a:spcBef>
        <a:spcAft>
          <a:spcPts val="500"/>
        </a:spcAft>
        <a:buClr>
          <a:srgbClr val="6BB745"/>
        </a:buClr>
        <a:buSzPct val="100000"/>
        <a:buFont typeface="Arial" panose="020B0604020202020204" pitchFamily="34" charset="0"/>
        <a:buNone/>
        <a:defRPr kumimoji="0" sz="2000" b="0" i="0" u="none" kern="1200" baseline="0">
          <a:solidFill>
            <a:srgbClr val="333333"/>
          </a:solidFill>
          <a:latin typeface="Calibri Light" panose="020F0302020204030204" pitchFamily="34" charset="0"/>
          <a:ea typeface="+mn-ea"/>
          <a:cs typeface="Calibri Light" panose="020F0302020204030204" pitchFamily="34" charset="0"/>
        </a:defRPr>
      </a:lvl1pPr>
      <a:lvl2pPr marL="6480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000" b="0" i="0" u="none" kern="1200" baseline="0">
          <a:solidFill>
            <a:srgbClr val="333333"/>
          </a:solidFill>
          <a:latin typeface="Calibri" panose="020F0502020204030204" pitchFamily="34" charset="0"/>
          <a:ea typeface="+mn-ea"/>
          <a:cs typeface="+mn-cs"/>
        </a:defRPr>
      </a:lvl2pPr>
      <a:lvl3pPr marL="11430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000" b="0" i="0" u="none" kern="1200" baseline="0">
          <a:solidFill>
            <a:srgbClr val="333333"/>
          </a:solidFill>
          <a:latin typeface="Calibri" panose="020F0502020204030204" pitchFamily="34" charset="0"/>
          <a:ea typeface="+mn-ea"/>
          <a:cs typeface="+mn-cs"/>
        </a:defRPr>
      </a:lvl3pPr>
      <a:lvl4pPr marL="16002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000" b="0" i="0" u="none" kern="1200" baseline="0">
          <a:solidFill>
            <a:srgbClr val="333333"/>
          </a:solidFill>
          <a:latin typeface="Calibri" panose="020F0502020204030204" pitchFamily="34" charset="0"/>
          <a:ea typeface="+mn-ea"/>
          <a:cs typeface="+mn-cs"/>
        </a:defRPr>
      </a:lvl4pPr>
      <a:lvl5pPr marL="2057400" indent="-228600" algn="l" defTabSz="914400" rtl="0" eaLnBrk="1" latinLnBrk="0" hangingPunct="1">
        <a:lnSpc>
          <a:spcPct val="95000"/>
        </a:lnSpc>
        <a:spcBef>
          <a:spcPts val="500"/>
        </a:spcBef>
        <a:spcAft>
          <a:spcPts val="5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93" userDrawn="1">
          <p15:clr>
            <a:srgbClr val="F26B43"/>
          </p15:clr>
        </p15:guide>
        <p15:guide id="2" orient="horz" pos="346" userDrawn="1">
          <p15:clr>
            <a:srgbClr val="F26B43"/>
          </p15:clr>
        </p15:guide>
        <p15:guide id="3" pos="7287" userDrawn="1">
          <p15:clr>
            <a:srgbClr val="F26B43"/>
          </p15:clr>
        </p15:guide>
        <p15:guide id="4" orient="horz" pos="3974" userDrawn="1">
          <p15:clr>
            <a:srgbClr val="F26B43"/>
          </p15:clr>
        </p15:guide>
        <p15:guide id="5" orient="horz" pos="754" userDrawn="1">
          <p15:clr>
            <a:srgbClr val="F26B43"/>
          </p15:clr>
        </p15:guide>
        <p15:guide id="6" orient="horz" pos="618" userDrawn="1">
          <p15:clr>
            <a:srgbClr val="F26B43"/>
          </p15:clr>
        </p15:guide>
        <p15:guide id="7" pos="4294" userDrawn="1">
          <p15:clr>
            <a:srgbClr val="F26B43"/>
          </p15:clr>
        </p15:guide>
        <p15:guide id="8" pos="4747" userDrawn="1">
          <p15:clr>
            <a:srgbClr val="F26B43"/>
          </p15:clr>
        </p15:guide>
        <p15:guide id="9" pos="5382" userDrawn="1">
          <p15:clr>
            <a:srgbClr val="F26B43"/>
          </p15:clr>
        </p15:guide>
        <p15:guide id="10" orient="horz" pos="3521"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9" name="Title Placeholder 2">
            <a:extLst>
              <a:ext uri="{FF2B5EF4-FFF2-40B4-BE49-F238E27FC236}">
                <a16:creationId xmlns:a16="http://schemas.microsoft.com/office/drawing/2014/main" id="{70B3CB14-F428-6F43-84E0-B136BAA220F6}"/>
              </a:ext>
            </a:extLst>
          </p:cNvPr>
          <p:cNvSpPr>
            <a:spLocks noGrp="1"/>
          </p:cNvSpPr>
          <p:nvPr>
            <p:ph type="title"/>
          </p:nvPr>
        </p:nvSpPr>
        <p:spPr>
          <a:xfrm>
            <a:off x="360000" y="216000"/>
            <a:ext cx="11510008" cy="492443"/>
          </a:xfrm>
          <a:prstGeom prst="rect">
            <a:avLst/>
          </a:prstGeom>
        </p:spPr>
        <p:txBody>
          <a:bodyPr vert="horz" lIns="0" tIns="0" rIns="0" bIns="0" rtlCol="0" anchor="t" anchorCtr="0">
            <a:normAutofit/>
          </a:bodyPr>
          <a:lstStyle/>
          <a:p>
            <a:r>
              <a:rPr lang="en-US" dirty="0"/>
              <a:t>TITLE</a:t>
            </a:r>
            <a:endParaRPr lang="en-GB" dirty="0"/>
          </a:p>
        </p:txBody>
      </p:sp>
      <p:pic>
        <p:nvPicPr>
          <p:cNvPr id="13" name="Picture 12">
            <a:extLst>
              <a:ext uri="{FF2B5EF4-FFF2-40B4-BE49-F238E27FC236}">
                <a16:creationId xmlns:a16="http://schemas.microsoft.com/office/drawing/2014/main" id="{025D8445-D747-0747-8CC5-ED6464E3937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760000"/>
            <a:ext cx="12192000" cy="266700"/>
          </a:xfrm>
          <a:prstGeom prst="rect">
            <a:avLst/>
          </a:prstGeom>
        </p:spPr>
      </p:pic>
      <p:sp>
        <p:nvSpPr>
          <p:cNvPr id="7" name="Slide Number Placeholder 1">
            <a:extLst>
              <a:ext uri="{FF2B5EF4-FFF2-40B4-BE49-F238E27FC236}">
                <a16:creationId xmlns:a16="http://schemas.microsoft.com/office/drawing/2014/main" id="{B2E1766B-3CA2-FB4A-BAE2-0A2B66D25548}"/>
              </a:ext>
            </a:extLst>
          </p:cNvPr>
          <p:cNvSpPr>
            <a:spLocks noGrp="1"/>
          </p:cNvSpPr>
          <p:nvPr>
            <p:ph type="sldNum" sz="quarter" idx="4"/>
          </p:nvPr>
        </p:nvSpPr>
        <p:spPr>
          <a:xfrm>
            <a:off x="11100390" y="6174000"/>
            <a:ext cx="750809" cy="365125"/>
          </a:xfrm>
          <a:prstGeom prst="rect">
            <a:avLst/>
          </a:prstGeom>
        </p:spPr>
        <p:txBody>
          <a:bodyPr vert="horz" lIns="0" tIns="0" rIns="0" bIns="0" rtlCol="0" anchor="ctr"/>
          <a:lstStyle>
            <a:lvl1pPr algn="r">
              <a:defRPr sz="1200">
                <a:solidFill>
                  <a:schemeClr val="bg1"/>
                </a:solidFill>
              </a:defRPr>
            </a:lvl1pPr>
          </a:lstStyle>
          <a:p>
            <a:fld id="{28A3D32B-9EE4-634E-8394-5B7C42BAEC12}" type="slidenum">
              <a:rPr lang="en-US" smtClean="0"/>
              <a:pPr/>
              <a:t>‹#›</a:t>
            </a:fld>
            <a:endParaRPr lang="en-US" dirty="0">
              <a:solidFill>
                <a:schemeClr val="bg1"/>
              </a:solidFill>
            </a:endParaRPr>
          </a:p>
        </p:txBody>
      </p:sp>
      <p:pic>
        <p:nvPicPr>
          <p:cNvPr id="6" name="Picture 5">
            <a:extLst>
              <a:ext uri="{FF2B5EF4-FFF2-40B4-BE49-F238E27FC236}">
                <a16:creationId xmlns:a16="http://schemas.microsoft.com/office/drawing/2014/main" id="{0F3AA0B2-99EE-9B46-9ADA-A175E095422B}"/>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247656" y="5943601"/>
            <a:ext cx="5146620" cy="846619"/>
          </a:xfrm>
          <a:prstGeom prst="rect">
            <a:avLst/>
          </a:prstGeom>
        </p:spPr>
      </p:pic>
    </p:spTree>
    <p:extLst>
      <p:ext uri="{BB962C8B-B14F-4D97-AF65-F5344CB8AC3E}">
        <p14:creationId xmlns:p14="http://schemas.microsoft.com/office/powerpoint/2010/main" val="338730976"/>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26" r:id="rId3"/>
    <p:sldLayoutId id="2147483931" r:id="rId4"/>
  </p:sldLayoutIdLst>
  <p:hf hdr="0" ftr="0" dt="0"/>
  <p:txStyles>
    <p:titleStyle>
      <a:lvl1pPr marL="0" indent="0" algn="l" defTabSz="914400" rtl="0" eaLnBrk="1" latinLnBrk="0" hangingPunct="1">
        <a:lnSpc>
          <a:spcPct val="100000"/>
        </a:lnSpc>
        <a:spcBef>
          <a:spcPct val="20000"/>
        </a:spcBef>
        <a:spcAft>
          <a:spcPts val="0"/>
        </a:spcAft>
        <a:buNone/>
        <a:defRPr kumimoji="0" sz="3200" b="0" i="0" u="none" kern="1200" cap="all" baseline="0">
          <a:solidFill>
            <a:schemeClr val="bg1"/>
          </a:solidFill>
          <a:latin typeface="Calibri Light" panose="020F0302020204030204" pitchFamily="34" charset="0"/>
          <a:ea typeface="+mj-ea"/>
          <a:cs typeface="Calibri Light" panose="020F0302020204030204" pitchFamily="34" charset="0"/>
        </a:defRPr>
      </a:lvl1pPr>
    </p:titleStyle>
    <p:bodyStyle>
      <a:lvl1pPr marL="177800" indent="-1778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000" b="0" i="0" u="none" kern="1200" baseline="0">
          <a:solidFill>
            <a:srgbClr val="333333"/>
          </a:solidFill>
          <a:latin typeface="Calibri" panose="020F0502020204030204" pitchFamily="34" charset="0"/>
          <a:ea typeface="+mn-ea"/>
          <a:cs typeface="+mn-cs"/>
        </a:defRPr>
      </a:lvl1pPr>
      <a:lvl2pPr marL="6480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000" b="0" i="0" u="none" kern="1200" baseline="0">
          <a:solidFill>
            <a:srgbClr val="333333"/>
          </a:solidFill>
          <a:latin typeface="Calibri" panose="020F0502020204030204" pitchFamily="34" charset="0"/>
          <a:ea typeface="+mn-ea"/>
          <a:cs typeface="+mn-cs"/>
        </a:defRPr>
      </a:lvl2pPr>
      <a:lvl3pPr marL="11430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000" b="0" i="0" u="none" kern="1200" baseline="0">
          <a:solidFill>
            <a:srgbClr val="333333"/>
          </a:solidFill>
          <a:latin typeface="Calibri" panose="020F0502020204030204" pitchFamily="34" charset="0"/>
          <a:ea typeface="+mn-ea"/>
          <a:cs typeface="+mn-cs"/>
        </a:defRPr>
      </a:lvl3pPr>
      <a:lvl4pPr marL="16002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000" b="0" i="0" u="none" kern="1200" baseline="0">
          <a:solidFill>
            <a:srgbClr val="333333"/>
          </a:solidFill>
          <a:latin typeface="Calibri" panose="020F0502020204030204" pitchFamily="34" charset="0"/>
          <a:ea typeface="+mn-ea"/>
          <a:cs typeface="+mn-cs"/>
        </a:defRPr>
      </a:lvl4pPr>
      <a:lvl5pPr marL="2057400" indent="-228600" algn="l" defTabSz="914400" rtl="0" eaLnBrk="1" latinLnBrk="0" hangingPunct="1">
        <a:lnSpc>
          <a:spcPct val="95000"/>
        </a:lnSpc>
        <a:spcBef>
          <a:spcPts val="500"/>
        </a:spcBef>
        <a:spcAft>
          <a:spcPts val="5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93">
          <p15:clr>
            <a:srgbClr val="F26B43"/>
          </p15:clr>
        </p15:guide>
        <p15:guide id="2" orient="horz" pos="346">
          <p15:clr>
            <a:srgbClr val="F26B43"/>
          </p15:clr>
        </p15:guide>
        <p15:guide id="3" pos="7287">
          <p15:clr>
            <a:srgbClr val="F26B43"/>
          </p15:clr>
        </p15:guide>
        <p15:guide id="4" orient="horz" pos="3974">
          <p15:clr>
            <a:srgbClr val="F26B43"/>
          </p15:clr>
        </p15:guide>
        <p15:guide id="5" orient="horz" pos="754">
          <p15:clr>
            <a:srgbClr val="F26B43"/>
          </p15:clr>
        </p15:guide>
        <p15:guide id="6" orient="horz" pos="618">
          <p15:clr>
            <a:srgbClr val="F26B43"/>
          </p15:clr>
        </p15:guide>
        <p15:guide id="7" pos="4294">
          <p15:clr>
            <a:srgbClr val="F26B43"/>
          </p15:clr>
        </p15:guide>
        <p15:guide id="8" pos="4747">
          <p15:clr>
            <a:srgbClr val="F26B43"/>
          </p15:clr>
        </p15:guide>
        <p15:guide id="9" pos="5382">
          <p15:clr>
            <a:srgbClr val="F26B43"/>
          </p15:clr>
        </p15:guide>
        <p15:guide id="10" orient="horz" pos="352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9" name="Title Placeholder 2">
            <a:extLst>
              <a:ext uri="{FF2B5EF4-FFF2-40B4-BE49-F238E27FC236}">
                <a16:creationId xmlns:a16="http://schemas.microsoft.com/office/drawing/2014/main" id="{70B3CB14-F428-6F43-84E0-B136BAA220F6}"/>
              </a:ext>
            </a:extLst>
          </p:cNvPr>
          <p:cNvSpPr>
            <a:spLocks noGrp="1"/>
          </p:cNvSpPr>
          <p:nvPr>
            <p:ph type="title"/>
          </p:nvPr>
        </p:nvSpPr>
        <p:spPr>
          <a:xfrm>
            <a:off x="360000" y="216000"/>
            <a:ext cx="11510008" cy="492443"/>
          </a:xfrm>
          <a:prstGeom prst="rect">
            <a:avLst/>
          </a:prstGeom>
        </p:spPr>
        <p:txBody>
          <a:bodyPr vert="horz" lIns="0" tIns="0" rIns="0" bIns="0" rtlCol="0" anchor="t" anchorCtr="0">
            <a:normAutofit/>
          </a:bodyPr>
          <a:lstStyle/>
          <a:p>
            <a:r>
              <a:rPr lang="en-US" dirty="0"/>
              <a:t>TITLE</a:t>
            </a:r>
            <a:endParaRPr lang="en-GB" dirty="0"/>
          </a:p>
        </p:txBody>
      </p:sp>
      <p:pic>
        <p:nvPicPr>
          <p:cNvPr id="6" name="Picture 5">
            <a:extLst>
              <a:ext uri="{FF2B5EF4-FFF2-40B4-BE49-F238E27FC236}">
                <a16:creationId xmlns:a16="http://schemas.microsoft.com/office/drawing/2014/main" id="{F7019E8E-FAE8-C047-889A-4675CBFA66B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760000"/>
            <a:ext cx="12192000" cy="266700"/>
          </a:xfrm>
          <a:prstGeom prst="rect">
            <a:avLst/>
          </a:prstGeom>
        </p:spPr>
      </p:pic>
      <p:sp>
        <p:nvSpPr>
          <p:cNvPr id="7" name="Slide Number Placeholder 1">
            <a:extLst>
              <a:ext uri="{FF2B5EF4-FFF2-40B4-BE49-F238E27FC236}">
                <a16:creationId xmlns:a16="http://schemas.microsoft.com/office/drawing/2014/main" id="{98DC0E43-7CE7-144B-A32E-228DDB8CCAD4}"/>
              </a:ext>
            </a:extLst>
          </p:cNvPr>
          <p:cNvSpPr>
            <a:spLocks noGrp="1"/>
          </p:cNvSpPr>
          <p:nvPr>
            <p:ph type="sldNum" sz="quarter" idx="4"/>
          </p:nvPr>
        </p:nvSpPr>
        <p:spPr>
          <a:xfrm>
            <a:off x="11100390" y="6174000"/>
            <a:ext cx="750809" cy="365125"/>
          </a:xfrm>
          <a:prstGeom prst="rect">
            <a:avLst/>
          </a:prstGeom>
        </p:spPr>
        <p:txBody>
          <a:bodyPr vert="horz" lIns="0" tIns="0" rIns="0" bIns="0" rtlCol="0" anchor="ctr"/>
          <a:lstStyle>
            <a:lvl1pPr algn="r">
              <a:defRPr sz="1200">
                <a:solidFill>
                  <a:schemeClr val="bg1"/>
                </a:solidFill>
              </a:defRPr>
            </a:lvl1pPr>
          </a:lstStyle>
          <a:p>
            <a:fld id="{28A3D32B-9EE4-634E-8394-5B7C42BAEC12}" type="slidenum">
              <a:rPr lang="en-US" smtClean="0"/>
              <a:pPr/>
              <a:t>‹#›</a:t>
            </a:fld>
            <a:endParaRPr lang="en-US" dirty="0">
              <a:solidFill>
                <a:schemeClr val="bg1"/>
              </a:solidFill>
            </a:endParaRPr>
          </a:p>
        </p:txBody>
      </p:sp>
      <p:pic>
        <p:nvPicPr>
          <p:cNvPr id="10" name="Picture 9">
            <a:extLst>
              <a:ext uri="{FF2B5EF4-FFF2-40B4-BE49-F238E27FC236}">
                <a16:creationId xmlns:a16="http://schemas.microsoft.com/office/drawing/2014/main" id="{A703D57E-3BC9-1C4E-9577-5C004BA7A7B4}"/>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247656" y="5943601"/>
            <a:ext cx="5146620" cy="846619"/>
          </a:xfrm>
          <a:prstGeom prst="rect">
            <a:avLst/>
          </a:prstGeom>
        </p:spPr>
      </p:pic>
    </p:spTree>
    <p:extLst>
      <p:ext uri="{BB962C8B-B14F-4D97-AF65-F5344CB8AC3E}">
        <p14:creationId xmlns:p14="http://schemas.microsoft.com/office/powerpoint/2010/main" val="747350193"/>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7" r:id="rId3"/>
    <p:sldLayoutId id="2147483932" r:id="rId4"/>
  </p:sldLayoutIdLst>
  <p:hf hdr="0" ftr="0" dt="0"/>
  <p:txStyles>
    <p:titleStyle>
      <a:lvl1pPr marL="0" indent="0" algn="l" defTabSz="914400" rtl="0" eaLnBrk="1" latinLnBrk="0" hangingPunct="1">
        <a:lnSpc>
          <a:spcPct val="100000"/>
        </a:lnSpc>
        <a:spcBef>
          <a:spcPct val="20000"/>
        </a:spcBef>
        <a:spcAft>
          <a:spcPts val="0"/>
        </a:spcAft>
        <a:buNone/>
        <a:defRPr kumimoji="0" sz="3200" b="0" i="0" u="none" kern="1200" cap="all" baseline="0">
          <a:solidFill>
            <a:schemeClr val="bg1"/>
          </a:solidFill>
          <a:latin typeface="Calibri Light" panose="020F0302020204030204" pitchFamily="34" charset="0"/>
          <a:ea typeface="+mj-ea"/>
          <a:cs typeface="Calibri Light" panose="020F0302020204030204" pitchFamily="34" charset="0"/>
        </a:defRPr>
      </a:lvl1pPr>
    </p:titleStyle>
    <p:bodyStyle>
      <a:lvl1pPr marL="177800" indent="-1778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000" b="0" i="0" u="none" kern="1200" baseline="0">
          <a:solidFill>
            <a:srgbClr val="333333"/>
          </a:solidFill>
          <a:latin typeface="Calibri" panose="020F0502020204030204" pitchFamily="34" charset="0"/>
          <a:ea typeface="+mn-ea"/>
          <a:cs typeface="+mn-cs"/>
        </a:defRPr>
      </a:lvl1pPr>
      <a:lvl2pPr marL="6480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000" b="0" i="0" u="none" kern="1200" baseline="0">
          <a:solidFill>
            <a:srgbClr val="333333"/>
          </a:solidFill>
          <a:latin typeface="Calibri" panose="020F0502020204030204" pitchFamily="34" charset="0"/>
          <a:ea typeface="+mn-ea"/>
          <a:cs typeface="+mn-cs"/>
        </a:defRPr>
      </a:lvl2pPr>
      <a:lvl3pPr marL="11430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000" b="0" i="0" u="none" kern="1200" baseline="0">
          <a:solidFill>
            <a:srgbClr val="333333"/>
          </a:solidFill>
          <a:latin typeface="Calibri" panose="020F0502020204030204" pitchFamily="34" charset="0"/>
          <a:ea typeface="+mn-ea"/>
          <a:cs typeface="+mn-cs"/>
        </a:defRPr>
      </a:lvl3pPr>
      <a:lvl4pPr marL="16002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000" b="0" i="0" u="none" kern="1200" baseline="0">
          <a:solidFill>
            <a:srgbClr val="333333"/>
          </a:solidFill>
          <a:latin typeface="Calibri" panose="020F0502020204030204" pitchFamily="34" charset="0"/>
          <a:ea typeface="+mn-ea"/>
          <a:cs typeface="+mn-cs"/>
        </a:defRPr>
      </a:lvl4pPr>
      <a:lvl5pPr marL="2057400" indent="-228600" algn="l" defTabSz="914400" rtl="0" eaLnBrk="1" latinLnBrk="0" hangingPunct="1">
        <a:lnSpc>
          <a:spcPct val="95000"/>
        </a:lnSpc>
        <a:spcBef>
          <a:spcPts val="500"/>
        </a:spcBef>
        <a:spcAft>
          <a:spcPts val="5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93">
          <p15:clr>
            <a:srgbClr val="F26B43"/>
          </p15:clr>
        </p15:guide>
        <p15:guide id="2" orient="horz" pos="346">
          <p15:clr>
            <a:srgbClr val="F26B43"/>
          </p15:clr>
        </p15:guide>
        <p15:guide id="3" pos="7287">
          <p15:clr>
            <a:srgbClr val="F26B43"/>
          </p15:clr>
        </p15:guide>
        <p15:guide id="4" orient="horz" pos="3974">
          <p15:clr>
            <a:srgbClr val="F26B43"/>
          </p15:clr>
        </p15:guide>
        <p15:guide id="5" orient="horz" pos="754">
          <p15:clr>
            <a:srgbClr val="F26B43"/>
          </p15:clr>
        </p15:guide>
        <p15:guide id="6" orient="horz" pos="618">
          <p15:clr>
            <a:srgbClr val="F26B43"/>
          </p15:clr>
        </p15:guide>
        <p15:guide id="7" pos="4294">
          <p15:clr>
            <a:srgbClr val="F26B43"/>
          </p15:clr>
        </p15:guide>
        <p15:guide id="8" pos="4747">
          <p15:clr>
            <a:srgbClr val="F26B43"/>
          </p15:clr>
        </p15:guide>
        <p15:guide id="9" pos="5382">
          <p15:clr>
            <a:srgbClr val="F26B43"/>
          </p15:clr>
        </p15:guide>
        <p15:guide id="10" orient="horz" pos="352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9" name="Title Placeholder 2">
            <a:extLst>
              <a:ext uri="{FF2B5EF4-FFF2-40B4-BE49-F238E27FC236}">
                <a16:creationId xmlns:a16="http://schemas.microsoft.com/office/drawing/2014/main" id="{70B3CB14-F428-6F43-84E0-B136BAA220F6}"/>
              </a:ext>
            </a:extLst>
          </p:cNvPr>
          <p:cNvSpPr>
            <a:spLocks noGrp="1"/>
          </p:cNvSpPr>
          <p:nvPr>
            <p:ph type="title"/>
          </p:nvPr>
        </p:nvSpPr>
        <p:spPr>
          <a:xfrm>
            <a:off x="360000" y="216000"/>
            <a:ext cx="11510008" cy="492443"/>
          </a:xfrm>
          <a:prstGeom prst="rect">
            <a:avLst/>
          </a:prstGeom>
        </p:spPr>
        <p:txBody>
          <a:bodyPr vert="horz" lIns="0" tIns="0" rIns="0" bIns="0" rtlCol="0" anchor="t" anchorCtr="0">
            <a:normAutofit/>
          </a:bodyPr>
          <a:lstStyle/>
          <a:p>
            <a:r>
              <a:rPr lang="en-US" dirty="0"/>
              <a:t>TITLE</a:t>
            </a:r>
            <a:endParaRPr lang="en-GB" dirty="0"/>
          </a:p>
        </p:txBody>
      </p:sp>
      <p:pic>
        <p:nvPicPr>
          <p:cNvPr id="6" name="Picture 5">
            <a:extLst>
              <a:ext uri="{FF2B5EF4-FFF2-40B4-BE49-F238E27FC236}">
                <a16:creationId xmlns:a16="http://schemas.microsoft.com/office/drawing/2014/main" id="{3984A9ED-0A3D-AC4F-81DD-747056806D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760000"/>
            <a:ext cx="12192000" cy="266700"/>
          </a:xfrm>
          <a:prstGeom prst="rect">
            <a:avLst/>
          </a:prstGeom>
        </p:spPr>
      </p:pic>
      <p:sp>
        <p:nvSpPr>
          <p:cNvPr id="7" name="Slide Number Placeholder 1">
            <a:extLst>
              <a:ext uri="{FF2B5EF4-FFF2-40B4-BE49-F238E27FC236}">
                <a16:creationId xmlns:a16="http://schemas.microsoft.com/office/drawing/2014/main" id="{A7E6CED8-8FF6-D244-83B9-C6C31C033B85}"/>
              </a:ext>
            </a:extLst>
          </p:cNvPr>
          <p:cNvSpPr>
            <a:spLocks noGrp="1"/>
          </p:cNvSpPr>
          <p:nvPr>
            <p:ph type="sldNum" sz="quarter" idx="4"/>
          </p:nvPr>
        </p:nvSpPr>
        <p:spPr>
          <a:xfrm>
            <a:off x="11100390" y="6174000"/>
            <a:ext cx="750809" cy="365125"/>
          </a:xfrm>
          <a:prstGeom prst="rect">
            <a:avLst/>
          </a:prstGeom>
        </p:spPr>
        <p:txBody>
          <a:bodyPr vert="horz" lIns="0" tIns="0" rIns="0" bIns="0" rtlCol="0" anchor="ctr"/>
          <a:lstStyle>
            <a:lvl1pPr algn="r">
              <a:defRPr sz="1200">
                <a:solidFill>
                  <a:schemeClr val="bg1"/>
                </a:solidFill>
              </a:defRPr>
            </a:lvl1pPr>
          </a:lstStyle>
          <a:p>
            <a:fld id="{28A3D32B-9EE4-634E-8394-5B7C42BAEC12}" type="slidenum">
              <a:rPr lang="en-US" smtClean="0"/>
              <a:pPr/>
              <a:t>‹#›</a:t>
            </a:fld>
            <a:endParaRPr lang="en-US" dirty="0">
              <a:solidFill>
                <a:schemeClr val="bg1"/>
              </a:solidFill>
            </a:endParaRPr>
          </a:p>
        </p:txBody>
      </p:sp>
      <p:pic>
        <p:nvPicPr>
          <p:cNvPr id="10" name="Picture 9">
            <a:extLst>
              <a:ext uri="{FF2B5EF4-FFF2-40B4-BE49-F238E27FC236}">
                <a16:creationId xmlns:a16="http://schemas.microsoft.com/office/drawing/2014/main" id="{02E567B8-94DC-8641-A170-B5EBA68F88F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247656" y="5943601"/>
            <a:ext cx="5146620" cy="846619"/>
          </a:xfrm>
          <a:prstGeom prst="rect">
            <a:avLst/>
          </a:prstGeom>
        </p:spPr>
      </p:pic>
    </p:spTree>
    <p:extLst>
      <p:ext uri="{BB962C8B-B14F-4D97-AF65-F5344CB8AC3E}">
        <p14:creationId xmlns:p14="http://schemas.microsoft.com/office/powerpoint/2010/main" val="3855727008"/>
      </p:ext>
    </p:extLst>
  </p:cSld>
  <p:clrMap bg1="lt1" tx1="dk1" bg2="lt2" tx2="dk2" accent1="accent1" accent2="accent2" accent3="accent3" accent4="accent4" accent5="accent5" accent6="accent6" hlink="hlink" folHlink="folHlink"/>
  <p:sldLayoutIdLst>
    <p:sldLayoutId id="2147483923" r:id="rId1"/>
  </p:sldLayoutIdLst>
  <p:hf hdr="0" ftr="0" dt="0"/>
  <p:txStyles>
    <p:titleStyle>
      <a:lvl1pPr marL="0" indent="0" algn="l" defTabSz="914400" rtl="0" eaLnBrk="1" latinLnBrk="0" hangingPunct="1">
        <a:lnSpc>
          <a:spcPct val="100000"/>
        </a:lnSpc>
        <a:spcBef>
          <a:spcPct val="20000"/>
        </a:spcBef>
        <a:spcAft>
          <a:spcPts val="0"/>
        </a:spcAft>
        <a:buNone/>
        <a:defRPr kumimoji="0" sz="3200" b="0" i="0" u="none" kern="1200" cap="all" baseline="0">
          <a:solidFill>
            <a:schemeClr val="bg1"/>
          </a:solidFill>
          <a:latin typeface="Calibri Light" panose="020F0302020204030204" pitchFamily="34" charset="0"/>
          <a:ea typeface="+mj-ea"/>
          <a:cs typeface="Calibri Light" panose="020F0302020204030204" pitchFamily="34" charset="0"/>
        </a:defRPr>
      </a:lvl1pPr>
    </p:titleStyle>
    <p:bodyStyle>
      <a:lvl1pPr marL="177800" indent="-1778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000" b="0" i="0" u="none" kern="1200" baseline="0">
          <a:solidFill>
            <a:srgbClr val="333333"/>
          </a:solidFill>
          <a:latin typeface="Calibri" panose="020F0502020204030204" pitchFamily="34" charset="0"/>
          <a:ea typeface="+mn-ea"/>
          <a:cs typeface="+mn-cs"/>
        </a:defRPr>
      </a:lvl1pPr>
      <a:lvl2pPr marL="6480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000" b="0" i="0" u="none" kern="1200" baseline="0">
          <a:solidFill>
            <a:srgbClr val="333333"/>
          </a:solidFill>
          <a:latin typeface="Calibri" panose="020F0502020204030204" pitchFamily="34" charset="0"/>
          <a:ea typeface="+mn-ea"/>
          <a:cs typeface="+mn-cs"/>
        </a:defRPr>
      </a:lvl2pPr>
      <a:lvl3pPr marL="11430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000" b="0" i="0" u="none" kern="1200" baseline="0">
          <a:solidFill>
            <a:srgbClr val="333333"/>
          </a:solidFill>
          <a:latin typeface="Calibri" panose="020F0502020204030204" pitchFamily="34" charset="0"/>
          <a:ea typeface="+mn-ea"/>
          <a:cs typeface="+mn-cs"/>
        </a:defRPr>
      </a:lvl3pPr>
      <a:lvl4pPr marL="16002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000" b="0" i="0" u="none" kern="1200" baseline="0">
          <a:solidFill>
            <a:srgbClr val="333333"/>
          </a:solidFill>
          <a:latin typeface="Calibri" panose="020F0502020204030204" pitchFamily="34" charset="0"/>
          <a:ea typeface="+mn-ea"/>
          <a:cs typeface="+mn-cs"/>
        </a:defRPr>
      </a:lvl4pPr>
      <a:lvl5pPr marL="2057400" indent="-228600" algn="l" defTabSz="914400" rtl="0" eaLnBrk="1" latinLnBrk="0" hangingPunct="1">
        <a:lnSpc>
          <a:spcPct val="95000"/>
        </a:lnSpc>
        <a:spcBef>
          <a:spcPts val="500"/>
        </a:spcBef>
        <a:spcAft>
          <a:spcPts val="5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93">
          <p15:clr>
            <a:srgbClr val="F26B43"/>
          </p15:clr>
        </p15:guide>
        <p15:guide id="2" orient="horz" pos="346">
          <p15:clr>
            <a:srgbClr val="F26B43"/>
          </p15:clr>
        </p15:guide>
        <p15:guide id="3" pos="7287">
          <p15:clr>
            <a:srgbClr val="F26B43"/>
          </p15:clr>
        </p15:guide>
        <p15:guide id="4" orient="horz" pos="3974">
          <p15:clr>
            <a:srgbClr val="F26B43"/>
          </p15:clr>
        </p15:guide>
        <p15:guide id="5" orient="horz" pos="754">
          <p15:clr>
            <a:srgbClr val="F26B43"/>
          </p15:clr>
        </p15:guide>
        <p15:guide id="6" orient="horz" pos="618">
          <p15:clr>
            <a:srgbClr val="F26B43"/>
          </p15:clr>
        </p15:guide>
        <p15:guide id="7" pos="4294">
          <p15:clr>
            <a:srgbClr val="F26B43"/>
          </p15:clr>
        </p15:guide>
        <p15:guide id="8" pos="4747">
          <p15:clr>
            <a:srgbClr val="F26B43"/>
          </p15:clr>
        </p15:guide>
        <p15:guide id="9" pos="5382">
          <p15:clr>
            <a:srgbClr val="F26B43"/>
          </p15:clr>
        </p15:guide>
        <p15:guide id="10" orient="horz" pos="352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ound Single Corner of Rectangle 8">
            <a:extLst>
              <a:ext uri="{FF2B5EF4-FFF2-40B4-BE49-F238E27FC236}">
                <a16:creationId xmlns:a16="http://schemas.microsoft.com/office/drawing/2014/main" id="{921BE4B2-DBFD-C74D-AAC8-395B110D19F9}"/>
              </a:ext>
            </a:extLst>
          </p:cNvPr>
          <p:cNvSpPr/>
          <p:nvPr userDrawn="1"/>
        </p:nvSpPr>
        <p:spPr>
          <a:xfrm>
            <a:off x="0" y="306000"/>
            <a:ext cx="12192000" cy="607562"/>
          </a:xfrm>
          <a:prstGeom prst="round1Rect">
            <a:avLst>
              <a:gd name="adj" fmla="val 0"/>
            </a:avLst>
          </a:prstGeom>
          <a:gradFill flip="none" rotWithShape="1">
            <a:gsLst>
              <a:gs pos="50000">
                <a:srgbClr val="FFFFFF">
                  <a:alpha val="85000"/>
                </a:srgbClr>
              </a:gs>
              <a:gs pos="0">
                <a:schemeClr val="accent1">
                  <a:lumMod val="0"/>
                  <a:lumOff val="100000"/>
                  <a:alpha val="15000"/>
                </a:schemeClr>
              </a:gs>
              <a:gs pos="100000">
                <a:schemeClr val="bg1">
                  <a:alpha val="8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3" name="Title Placeholder 2">
            <a:extLst>
              <a:ext uri="{FF2B5EF4-FFF2-40B4-BE49-F238E27FC236}">
                <a16:creationId xmlns:a16="http://schemas.microsoft.com/office/drawing/2014/main" id="{1E51C3B6-9305-3D4A-99E6-461758317D53}"/>
              </a:ext>
            </a:extLst>
          </p:cNvPr>
          <p:cNvSpPr>
            <a:spLocks noGrp="1"/>
          </p:cNvSpPr>
          <p:nvPr>
            <p:ph type="title"/>
          </p:nvPr>
        </p:nvSpPr>
        <p:spPr>
          <a:xfrm>
            <a:off x="360000" y="360000"/>
            <a:ext cx="11510008" cy="492443"/>
          </a:xfrm>
          <a:prstGeom prst="rect">
            <a:avLst/>
          </a:prstGeom>
        </p:spPr>
        <p:txBody>
          <a:bodyPr vert="horz" lIns="0" tIns="0" rIns="0" bIns="0" rtlCol="0" anchor="t" anchorCtr="0">
            <a:normAutofit/>
          </a:bodyPr>
          <a:lstStyle/>
          <a:p>
            <a:r>
              <a:rPr lang="en-US" dirty="0"/>
              <a:t>TITLE</a:t>
            </a:r>
            <a:endParaRPr lang="en-GB" dirty="0"/>
          </a:p>
        </p:txBody>
      </p:sp>
      <p:pic>
        <p:nvPicPr>
          <p:cNvPr id="10" name="Picture 9">
            <a:extLst>
              <a:ext uri="{FF2B5EF4-FFF2-40B4-BE49-F238E27FC236}">
                <a16:creationId xmlns:a16="http://schemas.microsoft.com/office/drawing/2014/main" id="{BBF9D826-56E8-8F45-92BF-C657D9792287}"/>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5760000"/>
            <a:ext cx="12192000" cy="266700"/>
          </a:xfrm>
          <a:prstGeom prst="rect">
            <a:avLst/>
          </a:prstGeom>
        </p:spPr>
      </p:pic>
      <p:sp>
        <p:nvSpPr>
          <p:cNvPr id="11" name="Slide Number Placeholder 1">
            <a:extLst>
              <a:ext uri="{FF2B5EF4-FFF2-40B4-BE49-F238E27FC236}">
                <a16:creationId xmlns:a16="http://schemas.microsoft.com/office/drawing/2014/main" id="{23801010-19F0-ED4E-8CC6-C768A608BBB5}"/>
              </a:ext>
            </a:extLst>
          </p:cNvPr>
          <p:cNvSpPr>
            <a:spLocks noGrp="1"/>
          </p:cNvSpPr>
          <p:nvPr>
            <p:ph type="sldNum" sz="quarter" idx="4"/>
          </p:nvPr>
        </p:nvSpPr>
        <p:spPr>
          <a:xfrm>
            <a:off x="11100390" y="6174000"/>
            <a:ext cx="750809" cy="365125"/>
          </a:xfrm>
          <a:prstGeom prst="rect">
            <a:avLst/>
          </a:prstGeom>
        </p:spPr>
        <p:txBody>
          <a:bodyPr vert="horz" lIns="0" tIns="0" rIns="0" bIns="0" rtlCol="0" anchor="ctr"/>
          <a:lstStyle>
            <a:lvl1pPr algn="r">
              <a:defRPr sz="1200">
                <a:solidFill>
                  <a:schemeClr val="bg1"/>
                </a:solidFill>
              </a:defRPr>
            </a:lvl1pPr>
          </a:lstStyle>
          <a:p>
            <a:fld id="{28A3D32B-9EE4-634E-8394-5B7C42BAEC12}" type="slidenum">
              <a:rPr lang="en-US" smtClean="0"/>
              <a:pPr/>
              <a:t>‹#›</a:t>
            </a:fld>
            <a:endParaRPr lang="en-US" dirty="0">
              <a:solidFill>
                <a:schemeClr val="bg1"/>
              </a:solidFill>
            </a:endParaRPr>
          </a:p>
        </p:txBody>
      </p:sp>
      <p:pic>
        <p:nvPicPr>
          <p:cNvPr id="7" name="Picture 6">
            <a:extLst>
              <a:ext uri="{FF2B5EF4-FFF2-40B4-BE49-F238E27FC236}">
                <a16:creationId xmlns:a16="http://schemas.microsoft.com/office/drawing/2014/main" id="{1D6EF012-EF67-A14B-8307-AE951F183133}"/>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p:blipFill>
        <p:spPr>
          <a:xfrm>
            <a:off x="247656" y="5943601"/>
            <a:ext cx="5146620" cy="846619"/>
          </a:xfrm>
          <a:prstGeom prst="rect">
            <a:avLst/>
          </a:prstGeom>
        </p:spPr>
      </p:pic>
    </p:spTree>
    <p:extLst>
      <p:ext uri="{BB962C8B-B14F-4D97-AF65-F5344CB8AC3E}">
        <p14:creationId xmlns:p14="http://schemas.microsoft.com/office/powerpoint/2010/main" val="180546245"/>
      </p:ext>
    </p:extLst>
  </p:cSld>
  <p:clrMap bg1="lt1" tx1="dk1" bg2="lt2" tx2="dk2" accent1="accent1" accent2="accent2" accent3="accent3" accent4="accent4" accent5="accent5" accent6="accent6" hlink="hlink" folHlink="folHlink"/>
  <p:sldLayoutIdLst>
    <p:sldLayoutId id="2147483955" r:id="rId1"/>
    <p:sldLayoutId id="2147483959" r:id="rId2"/>
    <p:sldLayoutId id="2147483957" r:id="rId3"/>
    <p:sldLayoutId id="2147483960" r:id="rId4"/>
    <p:sldLayoutId id="2147483956" r:id="rId5"/>
    <p:sldLayoutId id="2147483958" r:id="rId6"/>
    <p:sldLayoutId id="2147483962" r:id="rId7"/>
    <p:sldLayoutId id="2147483964" r:id="rId8"/>
    <p:sldLayoutId id="2147484017" r:id="rId9"/>
    <p:sldLayoutId id="2147484049" r:id="rId10"/>
  </p:sldLayoutIdLst>
  <p:hf hdr="0" ftr="0" dt="0"/>
  <p:txStyles>
    <p:titleStyle>
      <a:lvl1pPr algn="l" defTabSz="914400" rtl="0" eaLnBrk="1" latinLnBrk="0" hangingPunct="1">
        <a:spcBef>
          <a:spcPct val="0"/>
        </a:spcBef>
        <a:buNone/>
        <a:defRPr sz="3200" b="0" i="0" kern="1200">
          <a:solidFill>
            <a:schemeClr val="tx2"/>
          </a:solidFill>
          <a:latin typeface="Calibri Light" panose="020F0502020204030204" pitchFamily="34" charset="0"/>
          <a:ea typeface="+mj-ea"/>
          <a:cs typeface="Calibri Light" panose="020F0502020204030204"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orient="horz" pos="2160">
          <p15:clr>
            <a:srgbClr val="F26B43"/>
          </p15:clr>
        </p15:guide>
        <p15:guide id="4" orient="horz" pos="3838">
          <p15:clr>
            <a:srgbClr val="F26B43"/>
          </p15:clr>
        </p15:guide>
        <p15:guide id="5" pos="7378">
          <p15:clr>
            <a:srgbClr val="F26B43"/>
          </p15:clr>
        </p15:guide>
        <p15:guide id="6" orient="horz" pos="436">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ound Single Corner of Rectangle 6">
            <a:extLst>
              <a:ext uri="{FF2B5EF4-FFF2-40B4-BE49-F238E27FC236}">
                <a16:creationId xmlns:a16="http://schemas.microsoft.com/office/drawing/2014/main" id="{DD0B73DB-89B2-124D-A2BE-0F739AA10284}"/>
              </a:ext>
            </a:extLst>
          </p:cNvPr>
          <p:cNvSpPr/>
          <p:nvPr userDrawn="1"/>
        </p:nvSpPr>
        <p:spPr>
          <a:xfrm>
            <a:off x="0" y="307942"/>
            <a:ext cx="12192000" cy="607562"/>
          </a:xfrm>
          <a:prstGeom prst="round1Rect">
            <a:avLst>
              <a:gd name="adj" fmla="val 0"/>
            </a:avLst>
          </a:prstGeom>
          <a:gradFill flip="none" rotWithShape="1">
            <a:gsLst>
              <a:gs pos="50000">
                <a:srgbClr val="FFFFFF">
                  <a:alpha val="85000"/>
                </a:srgbClr>
              </a:gs>
              <a:gs pos="0">
                <a:schemeClr val="accent1">
                  <a:lumMod val="0"/>
                  <a:lumOff val="100000"/>
                  <a:alpha val="15000"/>
                </a:schemeClr>
              </a:gs>
              <a:gs pos="100000">
                <a:schemeClr val="bg1">
                  <a:alpha val="8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8" name="Round Single Corner of Rectangle 7">
            <a:extLst>
              <a:ext uri="{FF2B5EF4-FFF2-40B4-BE49-F238E27FC236}">
                <a16:creationId xmlns:a16="http://schemas.microsoft.com/office/drawing/2014/main" id="{22BCE0F0-0198-B449-B8B7-5B358F0419E6}"/>
              </a:ext>
            </a:extLst>
          </p:cNvPr>
          <p:cNvSpPr/>
          <p:nvPr userDrawn="1"/>
        </p:nvSpPr>
        <p:spPr>
          <a:xfrm>
            <a:off x="0" y="309600"/>
            <a:ext cx="12192000" cy="607562"/>
          </a:xfrm>
          <a:prstGeom prst="round1Rect">
            <a:avLst>
              <a:gd name="adj" fmla="val 0"/>
            </a:avLst>
          </a:prstGeom>
          <a:gradFill flip="none" rotWithShape="1">
            <a:gsLst>
              <a:gs pos="50000">
                <a:srgbClr val="FFFFFF">
                  <a:alpha val="85000"/>
                </a:srgbClr>
              </a:gs>
              <a:gs pos="0">
                <a:schemeClr val="accent1">
                  <a:lumMod val="0"/>
                  <a:lumOff val="100000"/>
                  <a:alpha val="25000"/>
                </a:schemeClr>
              </a:gs>
              <a:gs pos="100000">
                <a:schemeClr val="bg1">
                  <a:alpha val="8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9" name="Title Placeholder 2">
            <a:extLst>
              <a:ext uri="{FF2B5EF4-FFF2-40B4-BE49-F238E27FC236}">
                <a16:creationId xmlns:a16="http://schemas.microsoft.com/office/drawing/2014/main" id="{A8A04E2D-86C7-AF40-A370-CCD1B24C9500}"/>
              </a:ext>
            </a:extLst>
          </p:cNvPr>
          <p:cNvSpPr>
            <a:spLocks noGrp="1"/>
          </p:cNvSpPr>
          <p:nvPr>
            <p:ph type="title"/>
          </p:nvPr>
        </p:nvSpPr>
        <p:spPr>
          <a:xfrm>
            <a:off x="360000" y="360000"/>
            <a:ext cx="11510008" cy="492443"/>
          </a:xfrm>
          <a:prstGeom prst="rect">
            <a:avLst/>
          </a:prstGeom>
        </p:spPr>
        <p:txBody>
          <a:bodyPr vert="horz" lIns="0" tIns="0" rIns="0" bIns="0" rtlCol="0" anchor="ctr" anchorCtr="0">
            <a:normAutofit/>
          </a:bodyPr>
          <a:lstStyle/>
          <a:p>
            <a:r>
              <a:rPr lang="en-US" dirty="0"/>
              <a:t>TITLE</a:t>
            </a:r>
            <a:endParaRPr lang="en-GB" dirty="0"/>
          </a:p>
        </p:txBody>
      </p:sp>
      <p:pic>
        <p:nvPicPr>
          <p:cNvPr id="10" name="Picture 9">
            <a:extLst>
              <a:ext uri="{FF2B5EF4-FFF2-40B4-BE49-F238E27FC236}">
                <a16:creationId xmlns:a16="http://schemas.microsoft.com/office/drawing/2014/main" id="{308D2000-C49C-1547-BF15-9C4EF8FB31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86" y="5744326"/>
            <a:ext cx="12192000" cy="266700"/>
          </a:xfrm>
          <a:prstGeom prst="rect">
            <a:avLst/>
          </a:prstGeom>
        </p:spPr>
      </p:pic>
      <p:sp>
        <p:nvSpPr>
          <p:cNvPr id="11" name="Slide Number Placeholder 1">
            <a:extLst>
              <a:ext uri="{FF2B5EF4-FFF2-40B4-BE49-F238E27FC236}">
                <a16:creationId xmlns:a16="http://schemas.microsoft.com/office/drawing/2014/main" id="{AE5E9EA7-DD68-7644-A4F1-820C97337BD2}"/>
              </a:ext>
            </a:extLst>
          </p:cNvPr>
          <p:cNvSpPr>
            <a:spLocks noGrp="1"/>
          </p:cNvSpPr>
          <p:nvPr>
            <p:ph type="sldNum" sz="quarter" idx="4"/>
          </p:nvPr>
        </p:nvSpPr>
        <p:spPr>
          <a:xfrm>
            <a:off x="11100390" y="6174000"/>
            <a:ext cx="750809" cy="365125"/>
          </a:xfrm>
          <a:prstGeom prst="rect">
            <a:avLst/>
          </a:prstGeom>
        </p:spPr>
        <p:txBody>
          <a:bodyPr vert="horz" lIns="0" tIns="0" rIns="0" bIns="0" rtlCol="0" anchor="ctr"/>
          <a:lstStyle>
            <a:lvl1pPr algn="r">
              <a:defRPr sz="1200">
                <a:solidFill>
                  <a:schemeClr val="tx2"/>
                </a:solidFill>
              </a:defRPr>
            </a:lvl1pPr>
          </a:lstStyle>
          <a:p>
            <a:fld id="{28A3D32B-9EE4-634E-8394-5B7C42BAEC12}" type="slidenum">
              <a:rPr lang="en-US" smtClean="0"/>
              <a:pPr/>
              <a:t>‹#›</a:t>
            </a:fld>
            <a:endParaRPr lang="en-US"/>
          </a:p>
        </p:txBody>
      </p:sp>
      <p:pic>
        <p:nvPicPr>
          <p:cNvPr id="13" name="Picture 12">
            <a:extLst>
              <a:ext uri="{FF2B5EF4-FFF2-40B4-BE49-F238E27FC236}">
                <a16:creationId xmlns:a16="http://schemas.microsoft.com/office/drawing/2014/main" id="{5D898E53-2AE2-014A-A5F4-B6AB0E637CE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247653" y="5943601"/>
            <a:ext cx="5146626" cy="846619"/>
          </a:xfrm>
          <a:prstGeom prst="rect">
            <a:avLst/>
          </a:prstGeom>
        </p:spPr>
      </p:pic>
    </p:spTree>
    <p:extLst>
      <p:ext uri="{BB962C8B-B14F-4D97-AF65-F5344CB8AC3E}">
        <p14:creationId xmlns:p14="http://schemas.microsoft.com/office/powerpoint/2010/main" val="2613489246"/>
      </p:ext>
    </p:extLst>
  </p:cSld>
  <p:clrMap bg1="lt1" tx1="dk1" bg2="lt2" tx2="dk2" accent1="accent1" accent2="accent2" accent3="accent3" accent4="accent4" accent5="accent5" accent6="accent6" hlink="hlink" folHlink="folHlink"/>
  <p:sldLayoutIdLst>
    <p:sldLayoutId id="2147483911" r:id="rId1"/>
  </p:sldLayoutIdLst>
  <p:hf hdr="0" ftr="0" dt="0"/>
  <p:txStyles>
    <p:titleStyle>
      <a:lvl1pPr algn="l" defTabSz="914400" rtl="0" eaLnBrk="1" latinLnBrk="0" hangingPunct="1">
        <a:spcBef>
          <a:spcPct val="0"/>
        </a:spcBef>
        <a:buNone/>
        <a:defRPr sz="3200" b="0" i="0" kern="1200">
          <a:solidFill>
            <a:schemeClr val="tx2"/>
          </a:solidFill>
          <a:latin typeface="Calibri Light" panose="020F0502020204030204" pitchFamily="34" charset="0"/>
          <a:ea typeface="+mj-ea"/>
          <a:cs typeface="Calibri Light" panose="020F0502020204030204"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orient="horz" pos="2160">
          <p15:clr>
            <a:srgbClr val="F26B43"/>
          </p15:clr>
        </p15:guide>
        <p15:guide id="4" orient="horz" pos="3838">
          <p15:clr>
            <a:srgbClr val="F26B43"/>
          </p15:clr>
        </p15:guide>
        <p15:guide id="5" pos="7378">
          <p15:clr>
            <a:srgbClr val="F26B43"/>
          </p15:clr>
        </p15:guide>
        <p15:guide id="6" orient="horz" pos="43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jp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1.png"/><Relationship Id="rId1" Type="http://schemas.openxmlformats.org/officeDocument/2006/relationships/slideLayout" Target="../slideLayouts/slideLayout44.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g"/></Relationships>
</file>

<file path=ppt/slides/_rels/slide1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4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eg"/><Relationship Id="rId1" Type="http://schemas.openxmlformats.org/officeDocument/2006/relationships/slideLayout" Target="../slideLayouts/slideLayout20.xml"/><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4.png"/><Relationship Id="rId7" Type="http://schemas.openxmlformats.org/officeDocument/2006/relationships/image" Target="../media/image57.jpeg"/><Relationship Id="rId2" Type="http://schemas.openxmlformats.org/officeDocument/2006/relationships/image" Target="../media/image53.jpeg"/><Relationship Id="rId1" Type="http://schemas.openxmlformats.org/officeDocument/2006/relationships/slideLayout" Target="../slideLayouts/slideLayout23.xml"/><Relationship Id="rId6" Type="http://schemas.openxmlformats.org/officeDocument/2006/relationships/image" Target="../media/image56.jpg"/><Relationship Id="rId5" Type="http://schemas.openxmlformats.org/officeDocument/2006/relationships/image" Target="../media/image46.png"/><Relationship Id="rId4" Type="http://schemas.openxmlformats.org/officeDocument/2006/relationships/image" Target="../media/image55.jpeg"/><Relationship Id="rId9" Type="http://schemas.openxmlformats.org/officeDocument/2006/relationships/image" Target="../media/image59.jpeg"/></Relationships>
</file>

<file path=ppt/slides/_rels/slide15.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png"/><Relationship Id="rId7" Type="http://schemas.openxmlformats.org/officeDocument/2006/relationships/image" Target="../media/image64.jpeg"/><Relationship Id="rId2" Type="http://schemas.openxmlformats.org/officeDocument/2006/relationships/image" Target="../media/image31.png"/><Relationship Id="rId1" Type="http://schemas.openxmlformats.org/officeDocument/2006/relationships/slideLayout" Target="../slideLayouts/slideLayout23.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1.png"/><Relationship Id="rId1" Type="http://schemas.openxmlformats.org/officeDocument/2006/relationships/slideLayout" Target="../slideLayouts/slideLayout23.xml"/><Relationship Id="rId6" Type="http://schemas.openxmlformats.org/officeDocument/2006/relationships/image" Target="../media/image66.jpg"/><Relationship Id="rId5" Type="http://schemas.openxmlformats.org/officeDocument/2006/relationships/image" Target="../media/image62.jpeg"/><Relationship Id="rId4" Type="http://schemas.openxmlformats.org/officeDocument/2006/relationships/image" Target="../media/image61.jpeg"/></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3.xml"/><Relationship Id="rId5" Type="http://schemas.openxmlformats.org/officeDocument/2006/relationships/image" Target="../media/image60.png"/><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46.png"/><Relationship Id="rId7" Type="http://schemas.openxmlformats.org/officeDocument/2006/relationships/image" Target="../media/image73.jpeg"/><Relationship Id="rId2" Type="http://schemas.openxmlformats.org/officeDocument/2006/relationships/notesSlide" Target="../notesSlides/notesSlide7.xml"/><Relationship Id="rId1" Type="http://schemas.openxmlformats.org/officeDocument/2006/relationships/slideLayout" Target="../slideLayouts/slideLayout62.xml"/><Relationship Id="rId6" Type="http://schemas.openxmlformats.org/officeDocument/2006/relationships/image" Target="../media/image72.jpeg"/><Relationship Id="rId5" Type="http://schemas.openxmlformats.org/officeDocument/2006/relationships/image" Target="../media/image71.png"/><Relationship Id="rId10" Type="http://schemas.openxmlformats.org/officeDocument/2006/relationships/image" Target="../media/image31.png"/><Relationship Id="rId4" Type="http://schemas.openxmlformats.org/officeDocument/2006/relationships/image" Target="../media/image70.jpeg"/><Relationship Id="rId9" Type="http://schemas.openxmlformats.org/officeDocument/2006/relationships/image" Target="../media/image75.jpeg"/></Relationships>
</file>

<file path=ppt/slides/_rels/slide19.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6.jpeg"/><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85.xml"/><Relationship Id="rId6" Type="http://schemas.openxmlformats.org/officeDocument/2006/relationships/image" Target="../media/image79.png"/><Relationship Id="rId11" Type="http://schemas.openxmlformats.org/officeDocument/2006/relationships/image" Target="../media/image82.jpg"/><Relationship Id="rId5" Type="http://schemas.openxmlformats.org/officeDocument/2006/relationships/image" Target="../media/image78.jpeg"/><Relationship Id="rId10" Type="http://schemas.openxmlformats.org/officeDocument/2006/relationships/image" Target="../media/image46.png"/><Relationship Id="rId4" Type="http://schemas.openxmlformats.org/officeDocument/2006/relationships/image" Target="../media/image77.png"/><Relationship Id="rId9" Type="http://schemas.openxmlformats.org/officeDocument/2006/relationships/image" Target="../media/image81.jpeg"/></Relationships>
</file>

<file path=ppt/slides/_rels/slide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4.xml"/></Relationships>
</file>

<file path=ppt/slides/_rels/slide2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xml"/><Relationship Id="rId1" Type="http://schemas.openxmlformats.org/officeDocument/2006/relationships/slideLayout" Target="../slideLayouts/slideLayout74.xml"/></Relationships>
</file>

<file path=ppt/slides/_rels/slide2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6.xml"/></Relationships>
</file>

<file path=ppt/slides/_rels/slide23.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jpg"/><Relationship Id="rId7" Type="http://schemas.openxmlformats.org/officeDocument/2006/relationships/image" Target="../media/image91.jpeg"/><Relationship Id="rId12" Type="http://schemas.openxmlformats.org/officeDocument/2006/relationships/image" Target="../media/image96.jpeg"/><Relationship Id="rId2" Type="http://schemas.openxmlformats.org/officeDocument/2006/relationships/image" Target="../media/image86.jpeg"/><Relationship Id="rId1" Type="http://schemas.openxmlformats.org/officeDocument/2006/relationships/slideLayout" Target="../slideLayouts/slideLayout62.xml"/><Relationship Id="rId6" Type="http://schemas.openxmlformats.org/officeDocument/2006/relationships/image" Target="../media/image90.jpeg"/><Relationship Id="rId11" Type="http://schemas.openxmlformats.org/officeDocument/2006/relationships/image" Target="../media/image95.jpeg"/><Relationship Id="rId5" Type="http://schemas.openxmlformats.org/officeDocument/2006/relationships/image" Target="../media/image89.jpg"/><Relationship Id="rId10" Type="http://schemas.openxmlformats.org/officeDocument/2006/relationships/image" Target="../media/image94.jpg"/><Relationship Id="rId4" Type="http://schemas.openxmlformats.org/officeDocument/2006/relationships/image" Target="../media/image88.jpg"/><Relationship Id="rId9" Type="http://schemas.openxmlformats.org/officeDocument/2006/relationships/image" Target="../media/image93.jp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62.xml"/><Relationship Id="rId4" Type="http://schemas.openxmlformats.org/officeDocument/2006/relationships/image" Target="../media/image97.png"/></Relationships>
</file>

<file path=ppt/slides/_rels/slide25.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eg"/><Relationship Id="rId1" Type="http://schemas.openxmlformats.org/officeDocument/2006/relationships/slideLayout" Target="../slideLayouts/slideLayout27.xml"/><Relationship Id="rId5" Type="http://schemas.openxmlformats.org/officeDocument/2006/relationships/image" Target="../media/image100.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hyperlink" Target="Conferenza%202018%20fin.mp4" TargetMode="External"/><Relationship Id="rId1" Type="http://schemas.openxmlformats.org/officeDocument/2006/relationships/slideLayout" Target="../slideLayouts/slideLayout28.xml"/><Relationship Id="rId4" Type="http://schemas.openxmlformats.org/officeDocument/2006/relationships/hyperlink" Target="2_Young%20RM%20Ambassadors%20in%20action.mp4"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0.png"/><Relationship Id="rId2" Type="http://schemas.openxmlformats.org/officeDocument/2006/relationships/image" Target="../media/image37.jpeg"/><Relationship Id="rId1" Type="http://schemas.openxmlformats.org/officeDocument/2006/relationships/slideLayout" Target="../slideLayouts/slideLayout44.xml"/><Relationship Id="rId6" Type="http://schemas.openxmlformats.org/officeDocument/2006/relationships/hyperlink" Target="1_Minerals%20and%20metals%20in%20our%20life%20short_final.mov" TargetMode="External"/><Relationship Id="rId5" Type="http://schemas.openxmlformats.org/officeDocument/2006/relationships/hyperlink" Target="Minerals%20and%20metals%20in%20our%20life%20short_final.mov" TargetMode="External"/><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gnaposto immagine 1"/>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42390" r="42390"/>
          <a:stretch>
            <a:fillRect/>
          </a:stretch>
        </p:blipFill>
        <p:spPr/>
      </p:pic>
      <p:sp>
        <p:nvSpPr>
          <p:cNvPr id="5" name="CasellaDiTesto 4"/>
          <p:cNvSpPr txBox="1"/>
          <p:nvPr/>
        </p:nvSpPr>
        <p:spPr>
          <a:xfrm>
            <a:off x="5032072" y="5099326"/>
            <a:ext cx="184731" cy="300082"/>
          </a:xfrm>
          <a:prstGeom prst="rect">
            <a:avLst/>
          </a:prstGeom>
          <a:noFill/>
        </p:spPr>
        <p:txBody>
          <a:bodyPr wrap="none" rtlCol="0">
            <a:spAutoFit/>
          </a:bodyPr>
          <a:lstStyle/>
          <a:p>
            <a:endParaRPr lang="it-IT" sz="1350" dirty="0"/>
          </a:p>
        </p:txBody>
      </p:sp>
      <p:pic>
        <p:nvPicPr>
          <p:cNvPr id="14" name="Immagin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7996" y="-1547445"/>
            <a:ext cx="7264957" cy="7164474"/>
          </a:xfrm>
          <a:prstGeom prst="ellipse">
            <a:avLst/>
          </a:prstGeom>
        </p:spPr>
      </p:pic>
      <p:sp>
        <p:nvSpPr>
          <p:cNvPr id="13" name="Text Placeholder 4">
            <a:extLst>
              <a:ext uri="{FF2B5EF4-FFF2-40B4-BE49-F238E27FC236}">
                <a16:creationId xmlns:a16="http://schemas.microsoft.com/office/drawing/2014/main" id="{60362D49-6254-CE4E-99B9-C9D1FD436B22}"/>
              </a:ext>
            </a:extLst>
          </p:cNvPr>
          <p:cNvSpPr txBox="1">
            <a:spLocks/>
          </p:cNvSpPr>
          <p:nvPr/>
        </p:nvSpPr>
        <p:spPr>
          <a:xfrm>
            <a:off x="909353" y="4216749"/>
            <a:ext cx="4122719" cy="332786"/>
          </a:xfrm>
          <a:prstGeom prst="rect">
            <a:avLst/>
          </a:prstGeom>
        </p:spPr>
        <p:txBody>
          <a:bodyPr lIns="0" rIns="0"/>
          <a:lstStyle>
            <a:lvl1pPr marL="0" indent="0" algn="r" defTabSz="914400" rtl="0" eaLnBrk="1" latinLnBrk="0" hangingPunct="1">
              <a:spcBef>
                <a:spcPts val="0"/>
              </a:spcBef>
              <a:buFont typeface="Arial" pitchFamily="34" charset="0"/>
              <a:buNone/>
              <a:defRPr sz="1200" kern="1200" baseline="0">
                <a:solidFill>
                  <a:schemeClr val="tx2"/>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3000" dirty="0" err="1" smtClean="0"/>
              <a:t>Armida</a:t>
            </a:r>
            <a:r>
              <a:rPr lang="en-US" sz="3000" dirty="0" smtClean="0"/>
              <a:t> </a:t>
            </a:r>
            <a:r>
              <a:rPr lang="en-US" sz="3000" dirty="0" err="1" smtClean="0"/>
              <a:t>Torreggiani</a:t>
            </a:r>
            <a:endParaRPr lang="en-US" sz="3000" dirty="0" smtClean="0"/>
          </a:p>
          <a:p>
            <a:pPr algn="ctr"/>
            <a:r>
              <a:rPr lang="en-US" sz="2400" i="1" dirty="0" smtClean="0"/>
              <a:t>Senior Research CNR</a:t>
            </a:r>
            <a:endParaRPr lang="en-US" sz="2400" i="1" dirty="0"/>
          </a:p>
          <a:p>
            <a:pPr algn="ctr"/>
            <a:r>
              <a:rPr lang="en-US" sz="3000" dirty="0" smtClean="0"/>
              <a:t> </a:t>
            </a:r>
            <a:endParaRPr lang="x-none" sz="3000" dirty="0"/>
          </a:p>
        </p:txBody>
      </p:sp>
      <p:sp>
        <p:nvSpPr>
          <p:cNvPr id="15" name="Title 3">
            <a:extLst>
              <a:ext uri="{FF2B5EF4-FFF2-40B4-BE49-F238E27FC236}">
                <a16:creationId xmlns:a16="http://schemas.microsoft.com/office/drawing/2014/main" id="{4FDBAFDF-6DBC-C547-95FC-B05889A74992}"/>
              </a:ext>
            </a:extLst>
          </p:cNvPr>
          <p:cNvSpPr txBox="1">
            <a:spLocks/>
          </p:cNvSpPr>
          <p:nvPr/>
        </p:nvSpPr>
        <p:spPr bwMode="auto">
          <a:xfrm>
            <a:off x="79570" y="2431510"/>
            <a:ext cx="5437830" cy="1569660"/>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b" anchorCtr="0">
            <a:noAutofit/>
          </a:bodyPr>
          <a:lstStyle>
            <a:lvl1pPr marL="0" indent="0" algn="l" defTabSz="914400" rtl="0" eaLnBrk="1" latinLnBrk="0" hangingPunct="1">
              <a:lnSpc>
                <a:spcPct val="100000"/>
              </a:lnSpc>
              <a:spcBef>
                <a:spcPct val="20000"/>
              </a:spcBef>
              <a:spcAft>
                <a:spcPts val="0"/>
              </a:spcAft>
              <a:buNone/>
              <a:defRPr kumimoji="0" sz="3000" b="0" i="0" u="none" kern="1200" baseline="0">
                <a:solidFill>
                  <a:srgbClr val="034EA2"/>
                </a:solidFill>
                <a:latin typeface="Calibri" panose="020F0502020204030204" pitchFamily="34" charset="0"/>
                <a:ea typeface="+mj-ea"/>
                <a:cs typeface="+mj-cs"/>
              </a:defRPr>
            </a:lvl1pPr>
          </a:lstStyle>
          <a:p>
            <a:pPr algn="ctr"/>
            <a:r>
              <a:rPr lang="en-US" sz="2800" b="1" dirty="0"/>
              <a:t>How to trigger the youngsters' interest in the raw material sector and improving public acceptance</a:t>
            </a:r>
            <a:r>
              <a:rPr lang="en-US" sz="2800" b="1" dirty="0" smtClean="0"/>
              <a:t>:</a:t>
            </a:r>
          </a:p>
          <a:p>
            <a:pPr algn="ctr"/>
            <a:r>
              <a:rPr lang="en-US" sz="2800" b="1" dirty="0" smtClean="0"/>
              <a:t> </a:t>
            </a:r>
            <a:r>
              <a:rPr lang="en-US" sz="2800" b="1" dirty="0"/>
              <a:t>the role of education</a:t>
            </a:r>
            <a:endParaRPr lang="it-IT" sz="2800" dirty="0"/>
          </a:p>
        </p:txBody>
      </p:sp>
      <p:pic>
        <p:nvPicPr>
          <p:cNvPr id="17" name="Immagin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8873" y="5694064"/>
            <a:ext cx="4701055" cy="715533"/>
          </a:xfrm>
          <a:prstGeom prst="rect">
            <a:avLst/>
          </a:prstGeom>
        </p:spPr>
      </p:pic>
      <p:sp>
        <p:nvSpPr>
          <p:cNvPr id="18" name="Text Placeholder 4">
            <a:extLst>
              <a:ext uri="{FF2B5EF4-FFF2-40B4-BE49-F238E27FC236}">
                <a16:creationId xmlns:a16="http://schemas.microsoft.com/office/drawing/2014/main" id="{60362D49-6254-CE4E-99B9-C9D1FD436B22}"/>
              </a:ext>
            </a:extLst>
          </p:cNvPr>
          <p:cNvSpPr txBox="1">
            <a:spLocks/>
          </p:cNvSpPr>
          <p:nvPr/>
        </p:nvSpPr>
        <p:spPr>
          <a:xfrm>
            <a:off x="8977444" y="6051830"/>
            <a:ext cx="4704522" cy="332786"/>
          </a:xfrm>
          <a:prstGeom prst="rect">
            <a:avLst/>
          </a:prstGeom>
        </p:spPr>
        <p:txBody>
          <a:bodyPr lIns="0" rIns="0"/>
          <a:lstStyle>
            <a:lvl1pPr marL="0" indent="0" algn="l" defTabSz="914400" rtl="0" eaLnBrk="1" latinLnBrk="0" hangingPunct="1">
              <a:spcBef>
                <a:spcPts val="0"/>
              </a:spcBef>
              <a:buFont typeface="Arial" pitchFamily="34" charset="0"/>
              <a:buNone/>
              <a:defRPr sz="1200" b="0" i="0" kern="1200" baseline="0">
                <a:solidFill>
                  <a:schemeClr val="tx2"/>
                </a:solidFill>
                <a:latin typeface="+mn-lt"/>
                <a:ea typeface="+mn-ea"/>
                <a:cs typeface="Calibri Light" panose="020F030202020403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smtClean="0"/>
              <a:t>armida.torreggiani@isof.cnr.it</a:t>
            </a:r>
          </a:p>
        </p:txBody>
      </p:sp>
      <p:sp>
        <p:nvSpPr>
          <p:cNvPr id="9" name="Text Placeholder 4">
            <a:extLst>
              <a:ext uri="{FF2B5EF4-FFF2-40B4-BE49-F238E27FC236}">
                <a16:creationId xmlns:a16="http://schemas.microsoft.com/office/drawing/2014/main" id="{60362D49-6254-CE4E-99B9-C9D1FD436B22}"/>
              </a:ext>
            </a:extLst>
          </p:cNvPr>
          <p:cNvSpPr txBox="1">
            <a:spLocks/>
          </p:cNvSpPr>
          <p:nvPr/>
        </p:nvSpPr>
        <p:spPr>
          <a:xfrm>
            <a:off x="0" y="0"/>
            <a:ext cx="6527445" cy="252248"/>
          </a:xfrm>
          <a:prstGeom prst="rect">
            <a:avLst/>
          </a:prstGeom>
        </p:spPr>
        <p:txBody>
          <a:bodyPr lIns="0" rIns="0"/>
          <a:lstStyle>
            <a:lvl1pPr marL="0" indent="0" algn="r" defTabSz="914400" rtl="0" eaLnBrk="1" latinLnBrk="0" hangingPunct="1">
              <a:spcBef>
                <a:spcPts val="0"/>
              </a:spcBef>
              <a:buFont typeface="Arial" pitchFamily="34" charset="0"/>
              <a:buNone/>
              <a:defRPr sz="1200" kern="1200" baseline="0">
                <a:solidFill>
                  <a:schemeClr val="tx2"/>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500" dirty="0" smtClean="0"/>
              <a:t>11</a:t>
            </a:r>
            <a:r>
              <a:rPr lang="en-US" sz="1500" baseline="30000" dirty="0" smtClean="0"/>
              <a:t>th</a:t>
            </a:r>
            <a:r>
              <a:rPr lang="en-US" sz="1500" dirty="0" smtClean="0"/>
              <a:t> International Conference CCM, </a:t>
            </a:r>
            <a:r>
              <a:rPr lang="en-US" sz="1500" dirty="0" err="1" smtClean="0"/>
              <a:t>Zlatibor</a:t>
            </a:r>
            <a:r>
              <a:rPr lang="en-US" sz="1500" dirty="0" smtClean="0"/>
              <a:t> , 12 October 2023</a:t>
            </a:r>
            <a:endParaRPr lang="x-none" sz="1500" dirty="0"/>
          </a:p>
        </p:txBody>
      </p:sp>
    </p:spTree>
    <p:extLst>
      <p:ext uri="{BB962C8B-B14F-4D97-AF65-F5344CB8AC3E}">
        <p14:creationId xmlns:p14="http://schemas.microsoft.com/office/powerpoint/2010/main" val="265132467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4"/>
          <p:cNvSpPr txBox="1">
            <a:spLocks noChangeArrowheads="1"/>
          </p:cNvSpPr>
          <p:nvPr/>
        </p:nvSpPr>
        <p:spPr bwMode="auto">
          <a:xfrm>
            <a:off x="429199" y="1375422"/>
            <a:ext cx="11267796" cy="1169551"/>
          </a:xfrm>
          <a:prstGeom prst="rect">
            <a:avLst/>
          </a:prstGeom>
          <a:noFill/>
          <a:ln w="9525">
            <a:noFill/>
            <a:miter lim="800000"/>
            <a:headEnd/>
            <a:tailEnd/>
          </a:ln>
        </p:spPr>
        <p:txBody>
          <a:bodyPr wrap="square">
            <a:spAutoFit/>
          </a:bodyPr>
          <a:lstStyle/>
          <a:p>
            <a:pPr algn="just"/>
            <a:r>
              <a:rPr lang="en-GB" sz="2400" i="1" dirty="0" smtClean="0">
                <a:latin typeface="Calibri" pitchFamily="34" charset="0"/>
              </a:rPr>
              <a:t>an </a:t>
            </a:r>
            <a:r>
              <a:rPr lang="en-GB" sz="2400" b="1" i="1" dirty="0">
                <a:latin typeface="Calibri" pitchFamily="34" charset="0"/>
              </a:rPr>
              <a:t>innovative program to make </a:t>
            </a:r>
            <a:r>
              <a:rPr lang="en-GB" sz="2400" b="1" i="1" dirty="0" smtClean="0">
                <a:latin typeface="Calibri" pitchFamily="34" charset="0"/>
              </a:rPr>
              <a:t>science </a:t>
            </a:r>
            <a:r>
              <a:rPr lang="en-GB" sz="2400" b="1" i="1" dirty="0">
                <a:latin typeface="Calibri" pitchFamily="34" charset="0"/>
              </a:rPr>
              <a:t>education and careers in RM attractive for youngsters</a:t>
            </a:r>
            <a:r>
              <a:rPr lang="en-GB" sz="2400" i="1" dirty="0">
                <a:latin typeface="Calibri" pitchFamily="34" charset="0"/>
              </a:rPr>
              <a:t>, involving RM experts and teachers</a:t>
            </a:r>
            <a:r>
              <a:rPr lang="en-GB" sz="2400" b="1" i="1" dirty="0">
                <a:solidFill>
                  <a:schemeClr val="hlink"/>
                </a:solidFill>
                <a:latin typeface="Calibri" pitchFamily="34" charset="0"/>
              </a:rPr>
              <a:t> </a:t>
            </a:r>
            <a:r>
              <a:rPr lang="en-GB" sz="2400" i="1" dirty="0" smtClean="0">
                <a:latin typeface="Calibri" pitchFamily="34" charset="0"/>
              </a:rPr>
              <a:t>(</a:t>
            </a:r>
            <a:r>
              <a:rPr lang="en-GB" sz="2400" b="1" dirty="0">
                <a:solidFill>
                  <a:srgbClr val="0000FF"/>
                </a:solidFill>
                <a:latin typeface="Calibri" pitchFamily="34" charset="0"/>
              </a:rPr>
              <a:t>RM Ambassadors</a:t>
            </a:r>
            <a:r>
              <a:rPr lang="en-GB" sz="2400" dirty="0">
                <a:latin typeface="Calibri" pitchFamily="34" charset="0"/>
              </a:rPr>
              <a:t>)</a:t>
            </a:r>
            <a:r>
              <a:rPr lang="en-GB" sz="2400" i="1" dirty="0">
                <a:latin typeface="Calibri" pitchFamily="34" charset="0"/>
              </a:rPr>
              <a:t>.</a:t>
            </a:r>
          </a:p>
          <a:p>
            <a:pPr algn="just"/>
            <a:endParaRPr lang="en-GB" sz="2200" b="0" i="1" baseline="0" dirty="0">
              <a:solidFill>
                <a:prstClr val="black"/>
              </a:solidFill>
              <a:latin typeface="Calibri" pitchFamily="34" charset="0"/>
            </a:endParaRPr>
          </a:p>
        </p:txBody>
      </p:sp>
      <p:sp>
        <p:nvSpPr>
          <p:cNvPr id="7" name="Rettangolo 6"/>
          <p:cNvSpPr/>
          <p:nvPr/>
        </p:nvSpPr>
        <p:spPr>
          <a:xfrm>
            <a:off x="110359" y="5621778"/>
            <a:ext cx="11978986" cy="446276"/>
          </a:xfrm>
          <a:prstGeom prst="rect">
            <a:avLst/>
          </a:prstGeom>
        </p:spPr>
        <p:txBody>
          <a:bodyPr wrap="square">
            <a:spAutoFit/>
          </a:bodyPr>
          <a:lstStyle/>
          <a:p>
            <a:r>
              <a:rPr lang="it-IT" sz="2300" b="0" baseline="0" dirty="0" smtClean="0">
                <a:solidFill>
                  <a:srgbClr val="0033CC"/>
                </a:solidFill>
                <a:latin typeface="Calibri"/>
              </a:rPr>
              <a:t>RM@Schools </a:t>
            </a:r>
            <a:r>
              <a:rPr lang="it-IT" sz="2300" dirty="0" err="1"/>
              <a:t>is</a:t>
            </a:r>
            <a:r>
              <a:rPr lang="it-IT" sz="2300" dirty="0">
                <a:solidFill>
                  <a:srgbClr val="0033CC"/>
                </a:solidFill>
              </a:rPr>
              <a:t> </a:t>
            </a:r>
            <a:r>
              <a:rPr lang="it-IT" sz="2300" dirty="0"/>
              <a:t>the </a:t>
            </a:r>
            <a:r>
              <a:rPr lang="it-IT" sz="2300" dirty="0" err="1"/>
              <a:t>Flagship</a:t>
            </a:r>
            <a:r>
              <a:rPr lang="it-IT" sz="2300" dirty="0"/>
              <a:t> Program in the </a:t>
            </a:r>
            <a:r>
              <a:rPr lang="en-US" sz="2300" dirty="0"/>
              <a:t>Wider Society Learning </a:t>
            </a:r>
            <a:r>
              <a:rPr lang="en-US" sz="2300" dirty="0" smtClean="0"/>
              <a:t>segment of </a:t>
            </a:r>
            <a:r>
              <a:rPr lang="it-IT" sz="2300" b="0" baseline="0" dirty="0" smtClean="0">
                <a:solidFill>
                  <a:prstClr val="black"/>
                </a:solidFill>
                <a:latin typeface="Calibri"/>
              </a:rPr>
              <a:t>EIT </a:t>
            </a:r>
            <a:r>
              <a:rPr lang="it-IT" sz="2300" b="0" baseline="0" dirty="0" err="1" smtClean="0">
                <a:solidFill>
                  <a:prstClr val="black"/>
                </a:solidFill>
                <a:latin typeface="Calibri"/>
              </a:rPr>
              <a:t>RawMaterials</a:t>
            </a:r>
            <a:endParaRPr lang="it-IT" sz="2300" b="0" baseline="0" dirty="0" smtClean="0">
              <a:solidFill>
                <a:prstClr val="black"/>
              </a:solidFill>
              <a:latin typeface="Calibri"/>
            </a:endParaRPr>
          </a:p>
        </p:txBody>
      </p:sp>
      <p:sp>
        <p:nvSpPr>
          <p:cNvPr id="8" name="Titolo 3"/>
          <p:cNvSpPr txBox="1">
            <a:spLocks/>
          </p:cNvSpPr>
          <p:nvPr/>
        </p:nvSpPr>
        <p:spPr>
          <a:xfrm>
            <a:off x="1869810" y="782448"/>
            <a:ext cx="9067800" cy="504056"/>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4000" baseline="0" dirty="0">
                <a:solidFill>
                  <a:srgbClr val="6BB745"/>
                </a:solidFill>
                <a:latin typeface="Calibri" panose="020F0502020204030204" pitchFamily="34" charset="0"/>
              </a:rPr>
              <a:t>Raw </a:t>
            </a:r>
            <a:r>
              <a:rPr lang="en-US" sz="4000" baseline="0" dirty="0" err="1" smtClean="0">
                <a:solidFill>
                  <a:srgbClr val="6BB745"/>
                </a:solidFill>
                <a:latin typeface="Calibri" panose="020F0502020204030204" pitchFamily="34" charset="0"/>
              </a:rPr>
              <a:t>MatTERS</a:t>
            </a:r>
            <a:r>
              <a:rPr lang="en-US" sz="4000" baseline="0" dirty="0" smtClean="0">
                <a:solidFill>
                  <a:srgbClr val="6BB745"/>
                </a:solidFill>
                <a:latin typeface="Calibri" panose="020F0502020204030204" pitchFamily="34" charset="0"/>
              </a:rPr>
              <a:t> </a:t>
            </a:r>
            <a:r>
              <a:rPr lang="en-US" sz="4000" baseline="0" dirty="0">
                <a:solidFill>
                  <a:srgbClr val="6BB745"/>
                </a:solidFill>
                <a:latin typeface="Calibri" panose="020F0502020204030204" pitchFamily="34" charset="0"/>
              </a:rPr>
              <a:t>Ambassadors at </a:t>
            </a:r>
            <a:r>
              <a:rPr lang="en-US" sz="4000" baseline="0" dirty="0" smtClean="0">
                <a:solidFill>
                  <a:srgbClr val="6BB745"/>
                </a:solidFill>
                <a:latin typeface="Calibri" panose="020F0502020204030204" pitchFamily="34" charset="0"/>
              </a:rPr>
              <a:t>Schools*</a:t>
            </a:r>
            <a:endParaRPr lang="it-IT" sz="4000" baseline="0" dirty="0">
              <a:solidFill>
                <a:srgbClr val="6BB745"/>
              </a:solidFill>
              <a:latin typeface="Calibri" panose="020F0502020204030204" pitchFamily="34" charset="0"/>
            </a:endParaRPr>
          </a:p>
        </p:txBody>
      </p:sp>
      <p:pic>
        <p:nvPicPr>
          <p:cNvPr id="9" name="Immagin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3268" y="60451"/>
            <a:ext cx="3500883" cy="532859"/>
          </a:xfrm>
          <a:prstGeom prst="rect">
            <a:avLst/>
          </a:prstGeom>
        </p:spPr>
      </p:pic>
      <p:pic>
        <p:nvPicPr>
          <p:cNvPr id="12" name="Immagin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74865"/>
            <a:ext cx="2189774" cy="693428"/>
          </a:xfrm>
          <a:prstGeom prst="rect">
            <a:avLst/>
          </a:prstGeom>
        </p:spPr>
      </p:pic>
      <p:pic>
        <p:nvPicPr>
          <p:cNvPr id="13" name="Immagin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9800" y="132144"/>
            <a:ext cx="2105992" cy="461166"/>
          </a:xfrm>
          <a:prstGeom prst="rect">
            <a:avLst/>
          </a:prstGeom>
        </p:spPr>
      </p:pic>
      <p:pic>
        <p:nvPicPr>
          <p:cNvPr id="50" name="Segnaposto immagin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69810" y="2926551"/>
            <a:ext cx="3564742" cy="2376495"/>
          </a:xfrm>
          <a:prstGeom prst="round2DiagRect">
            <a:avLst/>
          </a:prstGeom>
        </p:spPr>
      </p:pic>
      <p:pic>
        <p:nvPicPr>
          <p:cNvPr id="51" name="Segnaposto immagin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48983" y="2863706"/>
            <a:ext cx="3564742" cy="2376494"/>
          </a:xfrm>
          <a:prstGeom prst="round2DiagRect">
            <a:avLst/>
          </a:prstGeom>
        </p:spPr>
      </p:pic>
      <p:sp>
        <p:nvSpPr>
          <p:cNvPr id="52" name="Rettangolo 51"/>
          <p:cNvSpPr/>
          <p:nvPr/>
        </p:nvSpPr>
        <p:spPr>
          <a:xfrm>
            <a:off x="0" y="6165617"/>
            <a:ext cx="12089345" cy="646331"/>
          </a:xfrm>
          <a:prstGeom prst="rect">
            <a:avLst/>
          </a:prstGeom>
        </p:spPr>
        <p:txBody>
          <a:bodyPr wrap="square">
            <a:spAutoFit/>
          </a:bodyPr>
          <a:lstStyle/>
          <a:p>
            <a:pPr algn="r"/>
            <a:r>
              <a:rPr lang="en-GB" b="0" dirty="0" smtClean="0">
                <a:solidFill>
                  <a:schemeClr val="bg2">
                    <a:lumMod val="50000"/>
                  </a:schemeClr>
                </a:solidFill>
                <a:latin typeface="Calibri" panose="020F0502020204030204" pitchFamily="34" charset="0"/>
                <a:ea typeface="Calibri" panose="020F0502020204030204" pitchFamily="34" charset="0"/>
              </a:rPr>
              <a:t>*</a:t>
            </a:r>
            <a:r>
              <a:rPr lang="en-US" dirty="0">
                <a:solidFill>
                  <a:schemeClr val="bg2">
                    <a:lumMod val="50000"/>
                  </a:schemeClr>
                </a:solidFill>
                <a:latin typeface="Calibri" panose="020F0502020204030204" pitchFamily="34" charset="0"/>
                <a:ea typeface="Calibri" panose="020F0502020204030204" pitchFamily="34" charset="0"/>
              </a:rPr>
              <a:t>In our name, "Raw </a:t>
            </a:r>
            <a:r>
              <a:rPr lang="en-US" dirty="0" err="1">
                <a:solidFill>
                  <a:schemeClr val="bg2">
                    <a:lumMod val="50000"/>
                  </a:schemeClr>
                </a:solidFill>
                <a:latin typeface="Calibri" panose="020F0502020204030204" pitchFamily="34" charset="0"/>
                <a:ea typeface="Calibri" panose="020F0502020204030204" pitchFamily="34" charset="0"/>
              </a:rPr>
              <a:t>MatTERS</a:t>
            </a:r>
            <a:r>
              <a:rPr lang="en-US" dirty="0">
                <a:solidFill>
                  <a:schemeClr val="bg2">
                    <a:lumMod val="50000"/>
                  </a:schemeClr>
                </a:solidFill>
                <a:latin typeface="Calibri" panose="020F0502020204030204" pitchFamily="34" charset="0"/>
                <a:ea typeface="Calibri" panose="020F0502020204030204" pitchFamily="34" charset="0"/>
              </a:rPr>
              <a:t>”, our message resonates: raw materials are our key </a:t>
            </a:r>
            <a:r>
              <a:rPr lang="en-US" dirty="0" smtClean="0">
                <a:solidFill>
                  <a:schemeClr val="bg2">
                    <a:lumMod val="50000"/>
                  </a:schemeClr>
                </a:solidFill>
                <a:latin typeface="Calibri" panose="020F0502020204030204" pitchFamily="34" charset="0"/>
                <a:ea typeface="Calibri" panose="020F0502020204030204" pitchFamily="34" charset="0"/>
              </a:rPr>
              <a:t>focus-</a:t>
            </a:r>
            <a:r>
              <a:rPr lang="en-GB" b="0" dirty="0" smtClean="0">
                <a:solidFill>
                  <a:schemeClr val="bg2">
                    <a:lumMod val="50000"/>
                  </a:schemeClr>
                </a:solidFill>
                <a:latin typeface="Calibri" panose="020F0502020204030204" pitchFamily="34" charset="0"/>
                <a:ea typeface="Calibri" panose="020F0502020204030204" pitchFamily="34" charset="0"/>
              </a:rPr>
              <a:t>Tackling European Resources Sustainably </a:t>
            </a:r>
            <a:r>
              <a:rPr lang="en-GB" dirty="0">
                <a:solidFill>
                  <a:schemeClr val="bg2">
                    <a:lumMod val="50000"/>
                  </a:schemeClr>
                </a:solidFill>
                <a:latin typeface="Calibri" panose="020F0502020204030204" pitchFamily="34" charset="0"/>
                <a:ea typeface="Calibri" panose="020F0502020204030204" pitchFamily="34" charset="0"/>
              </a:rPr>
              <a:t>-</a:t>
            </a:r>
            <a:r>
              <a:rPr lang="en-GB" b="0" dirty="0" smtClean="0">
                <a:solidFill>
                  <a:schemeClr val="bg2">
                    <a:lumMod val="50000"/>
                  </a:schemeClr>
                </a:solidFill>
                <a:latin typeface="Calibri" panose="020F0502020204030204" pitchFamily="34" charset="0"/>
                <a:ea typeface="Calibri" panose="020F0502020204030204" pitchFamily="34" charset="0"/>
              </a:rPr>
              <a:t>TERS</a:t>
            </a:r>
            <a:r>
              <a:rPr lang="en-GB" b="0" baseline="0" dirty="0" smtClean="0">
                <a:solidFill>
                  <a:schemeClr val="bg2">
                    <a:lumMod val="50000"/>
                  </a:schemeClr>
                </a:solidFill>
                <a:latin typeface="Calibri" panose="020F0502020204030204" pitchFamily="34" charset="0"/>
                <a:ea typeface="Calibri" panose="020F0502020204030204" pitchFamily="34" charset="0"/>
              </a:rPr>
              <a:t> </a:t>
            </a:r>
            <a:endParaRPr lang="it-IT" b="0" dirty="0">
              <a:solidFill>
                <a:schemeClr val="bg2">
                  <a:lumMod val="50000"/>
                </a:schemeClr>
              </a:solidFill>
              <a:latin typeface="Calibri" panose="020F0502020204030204" pitchFamily="34" charset="0"/>
              <a:ea typeface="Calibri" panose="020F0502020204030204" pitchFamily="34" charset="0"/>
            </a:endParaRPr>
          </a:p>
        </p:txBody>
      </p:sp>
      <p:sp>
        <p:nvSpPr>
          <p:cNvPr id="11" name="TextShape 2"/>
          <p:cNvSpPr txBox="1"/>
          <p:nvPr/>
        </p:nvSpPr>
        <p:spPr>
          <a:xfrm>
            <a:off x="3391368" y="2150193"/>
            <a:ext cx="4909852" cy="564696"/>
          </a:xfrm>
          <a:prstGeom prst="rect">
            <a:avLst/>
          </a:prstGeom>
          <a:noFill/>
          <a:ln w="36720">
            <a:noFill/>
            <a:round/>
          </a:ln>
        </p:spPr>
        <p:txBody>
          <a:bodyPr lIns="131051" tIns="76628" rIns="131051" bIns="76628"/>
          <a:lstStyle/>
          <a:p>
            <a:r>
              <a:rPr lang="it-IT" sz="4000" spc="-1" dirty="0" smtClean="0">
                <a:solidFill>
                  <a:srgbClr val="0E4194"/>
                </a:solidFill>
                <a:latin typeface="+mj-lt"/>
              </a:rPr>
              <a:t>http</a:t>
            </a:r>
            <a:r>
              <a:rPr lang="it-IT" sz="4000" spc="-1" dirty="0">
                <a:solidFill>
                  <a:srgbClr val="0E4194"/>
                </a:solidFill>
                <a:latin typeface="+mj-lt"/>
              </a:rPr>
              <a:t>://</a:t>
            </a:r>
            <a:r>
              <a:rPr lang="it-IT" sz="4000" spc="-1" dirty="0" smtClean="0">
                <a:solidFill>
                  <a:srgbClr val="0E4194"/>
                </a:solidFill>
                <a:latin typeface="+mj-lt"/>
              </a:rPr>
              <a:t>rmschools.eu/</a:t>
            </a:r>
            <a:endParaRPr lang="it-IT" sz="4000" spc="-1" dirty="0">
              <a:latin typeface="+mj-lt"/>
            </a:endParaRPr>
          </a:p>
        </p:txBody>
      </p:sp>
      <p:sp>
        <p:nvSpPr>
          <p:cNvPr id="14" name="Rettangolo 13"/>
          <p:cNvSpPr/>
          <p:nvPr/>
        </p:nvSpPr>
        <p:spPr>
          <a:xfrm>
            <a:off x="-1933266" y="5206140"/>
            <a:ext cx="12089345" cy="353943"/>
          </a:xfrm>
          <a:prstGeom prst="rect">
            <a:avLst/>
          </a:prstGeom>
        </p:spPr>
        <p:txBody>
          <a:bodyPr wrap="square">
            <a:spAutoFit/>
          </a:bodyPr>
          <a:lstStyle/>
          <a:p>
            <a:pPr algn="r"/>
            <a:r>
              <a:rPr lang="it-IT" sz="1700" b="0" dirty="0" err="1" smtClean="0">
                <a:solidFill>
                  <a:schemeClr val="bg2">
                    <a:lumMod val="50000"/>
                  </a:schemeClr>
                </a:solidFill>
                <a:latin typeface="Calibri" panose="020F0502020204030204" pitchFamily="34" charset="0"/>
                <a:ea typeface="Calibri" panose="020F0502020204030204" pitchFamily="34" charset="0"/>
              </a:rPr>
              <a:t>Coordinated</a:t>
            </a:r>
            <a:r>
              <a:rPr lang="it-IT" sz="1700" b="0" dirty="0" smtClean="0">
                <a:solidFill>
                  <a:schemeClr val="bg2">
                    <a:lumMod val="50000"/>
                  </a:schemeClr>
                </a:solidFill>
                <a:latin typeface="Calibri" panose="020F0502020204030204" pitchFamily="34" charset="0"/>
                <a:ea typeface="Calibri" panose="020F0502020204030204" pitchFamily="34" charset="0"/>
              </a:rPr>
              <a:t> by CNR (A. </a:t>
            </a:r>
            <a:r>
              <a:rPr lang="it-IT" sz="1700" b="0" dirty="0" err="1" smtClean="0">
                <a:solidFill>
                  <a:schemeClr val="bg2">
                    <a:lumMod val="50000"/>
                  </a:schemeClr>
                </a:solidFill>
                <a:latin typeface="Calibri" panose="020F0502020204030204" pitchFamily="34" charset="0"/>
                <a:ea typeface="Calibri" panose="020F0502020204030204" pitchFamily="34" charset="0"/>
              </a:rPr>
              <a:t>Torreggiani</a:t>
            </a:r>
            <a:r>
              <a:rPr lang="it-IT" sz="1700" b="0" dirty="0" smtClean="0">
                <a:solidFill>
                  <a:schemeClr val="bg2">
                    <a:lumMod val="50000"/>
                  </a:schemeClr>
                </a:solidFill>
                <a:latin typeface="Calibri" panose="020F0502020204030204" pitchFamily="34" charset="0"/>
                <a:ea typeface="Calibri" panose="020F0502020204030204" pitchFamily="34" charset="0"/>
              </a:rPr>
              <a:t>)</a:t>
            </a:r>
            <a:r>
              <a:rPr lang="en-GB" sz="1700" b="0" baseline="0" dirty="0" smtClean="0">
                <a:solidFill>
                  <a:schemeClr val="bg2">
                    <a:lumMod val="50000"/>
                  </a:schemeClr>
                </a:solidFill>
                <a:latin typeface="Calibri" panose="020F0502020204030204" pitchFamily="34" charset="0"/>
                <a:ea typeface="Calibri" panose="020F0502020204030204" pitchFamily="34" charset="0"/>
              </a:rPr>
              <a:t> </a:t>
            </a:r>
            <a:endParaRPr lang="it-IT" sz="1700" b="0" dirty="0">
              <a:solidFill>
                <a:schemeClr val="bg2">
                  <a:lumMod val="50000"/>
                </a:schemeClr>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526020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098" name="Picture 2" descr="IMG_035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254" r="1" b="16444"/>
          <a:stretch/>
        </p:blipFill>
        <p:spPr bwMode="auto">
          <a:xfrm>
            <a:off x="-863682" y="-695458"/>
            <a:ext cx="13710516" cy="7701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3"/>
          <p:cNvSpPr txBox="1"/>
          <p:nvPr/>
        </p:nvSpPr>
        <p:spPr>
          <a:xfrm>
            <a:off x="7379629" y="4174056"/>
            <a:ext cx="4799981" cy="2185214"/>
          </a:xfrm>
          <a:prstGeom prst="rect">
            <a:avLst/>
          </a:prstGeom>
          <a:noFill/>
        </p:spPr>
        <p:txBody>
          <a:bodyPr wrap="square" rtlCol="0">
            <a:spAutoFit/>
          </a:bodyPr>
          <a:lstStyle/>
          <a:p>
            <a:r>
              <a:rPr lang="it-IT" sz="3400" b="1" dirty="0" smtClean="0">
                <a:solidFill>
                  <a:schemeClr val="bg1"/>
                </a:solidFill>
              </a:rPr>
              <a:t>160 </a:t>
            </a:r>
            <a:r>
              <a:rPr lang="it-IT" sz="3400" b="1" dirty="0">
                <a:solidFill>
                  <a:srgbClr val="000099"/>
                </a:solidFill>
              </a:rPr>
              <a:t>Schools</a:t>
            </a:r>
          </a:p>
          <a:p>
            <a:r>
              <a:rPr lang="it-IT" sz="3400" b="1" dirty="0" smtClean="0">
                <a:solidFill>
                  <a:schemeClr val="bg1"/>
                </a:solidFill>
              </a:rPr>
              <a:t>30 </a:t>
            </a:r>
            <a:r>
              <a:rPr lang="it-IT" sz="3400" b="1" dirty="0" smtClean="0">
                <a:solidFill>
                  <a:srgbClr val="000099"/>
                </a:solidFill>
              </a:rPr>
              <a:t>Companies</a:t>
            </a:r>
          </a:p>
          <a:p>
            <a:r>
              <a:rPr lang="it-IT" sz="3400" b="1" dirty="0">
                <a:solidFill>
                  <a:schemeClr val="bg1"/>
                </a:solidFill>
              </a:rPr>
              <a:t>11</a:t>
            </a:r>
            <a:r>
              <a:rPr lang="it-IT" sz="3400" b="1" dirty="0" smtClean="0">
                <a:solidFill>
                  <a:srgbClr val="000099"/>
                </a:solidFill>
              </a:rPr>
              <a:t> </a:t>
            </a:r>
            <a:r>
              <a:rPr lang="it-IT" sz="3400" b="1" dirty="0" err="1" smtClean="0">
                <a:solidFill>
                  <a:srgbClr val="000099"/>
                </a:solidFill>
              </a:rPr>
              <a:t>Museum</a:t>
            </a:r>
            <a:r>
              <a:rPr lang="it-IT" sz="3400" b="1" dirty="0" smtClean="0">
                <a:solidFill>
                  <a:schemeClr val="bg1"/>
                </a:solidFill>
              </a:rPr>
              <a:t> </a:t>
            </a:r>
            <a:endParaRPr lang="it-IT" sz="3400" b="1" dirty="0">
              <a:solidFill>
                <a:schemeClr val="bg1"/>
              </a:solidFill>
            </a:endParaRPr>
          </a:p>
          <a:p>
            <a:r>
              <a:rPr lang="it-IT" sz="3400" b="1" dirty="0" smtClean="0">
                <a:solidFill>
                  <a:schemeClr val="bg1"/>
                </a:solidFill>
              </a:rPr>
              <a:t>26 </a:t>
            </a:r>
            <a:r>
              <a:rPr lang="it-IT" sz="3400" b="1" dirty="0" err="1" smtClean="0">
                <a:solidFill>
                  <a:srgbClr val="000099"/>
                </a:solidFill>
              </a:rPr>
              <a:t>Univ</a:t>
            </a:r>
            <a:r>
              <a:rPr lang="it-IT" sz="3400" b="1" dirty="0" smtClean="0">
                <a:solidFill>
                  <a:srgbClr val="000099"/>
                </a:solidFill>
              </a:rPr>
              <a:t>.</a:t>
            </a:r>
            <a:r>
              <a:rPr lang="it-IT" sz="3400" b="1" dirty="0" smtClean="0">
                <a:solidFill>
                  <a:schemeClr val="bg1"/>
                </a:solidFill>
              </a:rPr>
              <a:t> &amp; </a:t>
            </a:r>
            <a:r>
              <a:rPr lang="it-IT" sz="3400" b="1" dirty="0" smtClean="0">
                <a:solidFill>
                  <a:srgbClr val="000099"/>
                </a:solidFill>
              </a:rPr>
              <a:t>Res. </a:t>
            </a:r>
            <a:r>
              <a:rPr lang="it-IT" sz="3400" b="1" dirty="0" err="1">
                <a:solidFill>
                  <a:srgbClr val="000099"/>
                </a:solidFill>
              </a:rPr>
              <a:t>Institutes</a:t>
            </a:r>
            <a:endParaRPr lang="it-IT" sz="3400" b="1" dirty="0">
              <a:solidFill>
                <a:srgbClr val="000099"/>
              </a:solidFill>
            </a:endParaRPr>
          </a:p>
        </p:txBody>
      </p:sp>
      <p:sp>
        <p:nvSpPr>
          <p:cNvPr id="5" name="CasellaDiTesto 4"/>
          <p:cNvSpPr txBox="1"/>
          <p:nvPr/>
        </p:nvSpPr>
        <p:spPr>
          <a:xfrm>
            <a:off x="3830030" y="677313"/>
            <a:ext cx="6158994" cy="861774"/>
          </a:xfrm>
          <a:prstGeom prst="rect">
            <a:avLst/>
          </a:prstGeom>
          <a:noFill/>
        </p:spPr>
        <p:txBody>
          <a:bodyPr wrap="none" rtlCol="0">
            <a:spAutoFit/>
          </a:bodyPr>
          <a:lstStyle/>
          <a:p>
            <a:r>
              <a:rPr lang="it-IT" sz="5000" b="1" dirty="0">
                <a:solidFill>
                  <a:schemeClr val="bg1"/>
                </a:solidFill>
              </a:rPr>
              <a:t>RM@Schools Network</a:t>
            </a:r>
          </a:p>
        </p:txBody>
      </p:sp>
      <p:sp>
        <p:nvSpPr>
          <p:cNvPr id="6" name="Rettangolo 5"/>
          <p:cNvSpPr/>
          <p:nvPr/>
        </p:nvSpPr>
        <p:spPr>
          <a:xfrm>
            <a:off x="7379629" y="2203779"/>
            <a:ext cx="6096000" cy="1323439"/>
          </a:xfrm>
          <a:prstGeom prst="rect">
            <a:avLst/>
          </a:prstGeom>
        </p:spPr>
        <p:txBody>
          <a:bodyPr>
            <a:spAutoFit/>
          </a:bodyPr>
          <a:lstStyle/>
          <a:p>
            <a:pPr>
              <a:buNone/>
            </a:pPr>
            <a:r>
              <a:rPr lang="it-IT" sz="4000" b="1" dirty="0" smtClean="0">
                <a:solidFill>
                  <a:schemeClr val="bg1"/>
                </a:solidFill>
              </a:rPr>
              <a:t>30</a:t>
            </a:r>
            <a:r>
              <a:rPr lang="it-IT" sz="4000" b="1" dirty="0" smtClean="0">
                <a:solidFill>
                  <a:prstClr val="black">
                    <a:lumMod val="60000"/>
                    <a:lumOff val="40000"/>
                  </a:prstClr>
                </a:solidFill>
              </a:rPr>
              <a:t> </a:t>
            </a:r>
            <a:r>
              <a:rPr lang="it-IT" sz="4000" b="1" dirty="0" smtClean="0">
                <a:solidFill>
                  <a:srgbClr val="000099"/>
                </a:solidFill>
              </a:rPr>
              <a:t>PARTNERS</a:t>
            </a:r>
            <a:endParaRPr lang="it-IT" sz="4000" b="1" dirty="0" smtClean="0">
              <a:solidFill>
                <a:schemeClr val="bg1"/>
              </a:solidFill>
            </a:endParaRPr>
          </a:p>
          <a:p>
            <a:pPr>
              <a:buNone/>
            </a:pPr>
            <a:r>
              <a:rPr lang="it-IT" sz="4000" b="1" dirty="0" smtClean="0">
                <a:solidFill>
                  <a:schemeClr val="bg1"/>
                </a:solidFill>
              </a:rPr>
              <a:t>19</a:t>
            </a:r>
            <a:r>
              <a:rPr lang="it-IT" sz="4000" b="1" dirty="0" smtClean="0">
                <a:solidFill>
                  <a:prstClr val="black">
                    <a:lumMod val="60000"/>
                    <a:lumOff val="40000"/>
                  </a:prstClr>
                </a:solidFill>
              </a:rPr>
              <a:t> </a:t>
            </a:r>
            <a:r>
              <a:rPr lang="it-IT" sz="4000" b="1" dirty="0" err="1" smtClean="0">
                <a:solidFill>
                  <a:srgbClr val="000099"/>
                </a:solidFill>
              </a:rPr>
              <a:t>Countries</a:t>
            </a:r>
            <a:endParaRPr lang="it-IT" sz="4000" b="1" dirty="0">
              <a:solidFill>
                <a:srgbClr val="000099"/>
              </a:solidFill>
            </a:endParaRPr>
          </a:p>
        </p:txBody>
      </p:sp>
    </p:spTree>
    <p:extLst>
      <p:ext uri="{BB962C8B-B14F-4D97-AF65-F5344CB8AC3E}">
        <p14:creationId xmlns:p14="http://schemas.microsoft.com/office/powerpoint/2010/main" val="9360349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4"/>
          <p:cNvSpPr>
            <a:spLocks noChangeArrowheads="1"/>
          </p:cNvSpPr>
          <p:nvPr/>
        </p:nvSpPr>
        <p:spPr bwMode="auto">
          <a:xfrm>
            <a:off x="3428705" y="-23955"/>
            <a:ext cx="2664512" cy="646331"/>
          </a:xfrm>
          <a:prstGeom prst="rect">
            <a:avLst/>
          </a:prstGeom>
          <a:noFill/>
          <a:ln w="9525">
            <a:noFill/>
            <a:miter lim="800000"/>
            <a:headEnd/>
            <a:tailEnd/>
          </a:ln>
        </p:spPr>
        <p:txBody>
          <a:bodyPr wrap="none" anchor="ctr">
            <a:spAutoFit/>
          </a:bodyPr>
          <a:lstStyle/>
          <a:p>
            <a:r>
              <a:rPr lang="en-GB" sz="3600" dirty="0" smtClean="0">
                <a:solidFill>
                  <a:srgbClr val="6BB745"/>
                </a:solidFill>
                <a:ea typeface="+mj-ea"/>
                <a:cs typeface="+mj-cs"/>
              </a:rPr>
              <a:t>RM@Schools</a:t>
            </a:r>
            <a:endParaRPr lang="en-GB" sz="3600" dirty="0">
              <a:solidFill>
                <a:srgbClr val="6BB745"/>
              </a:solidFill>
              <a:ea typeface="+mj-ea"/>
              <a:cs typeface="+mj-cs"/>
            </a:endParaRPr>
          </a:p>
        </p:txBody>
      </p:sp>
      <p:pic>
        <p:nvPicPr>
          <p:cNvPr id="41" name="Immagine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809" y="-23955"/>
            <a:ext cx="2098736" cy="664601"/>
          </a:xfrm>
          <a:prstGeom prst="rect">
            <a:avLst/>
          </a:prstGeom>
        </p:spPr>
      </p:pic>
      <p:sp>
        <p:nvSpPr>
          <p:cNvPr id="42" name="Rettangolo arrotondato 41"/>
          <p:cNvSpPr/>
          <p:nvPr/>
        </p:nvSpPr>
        <p:spPr>
          <a:xfrm>
            <a:off x="221859" y="655770"/>
            <a:ext cx="11622479" cy="45719"/>
          </a:xfrm>
          <a:prstGeom prst="roundRect">
            <a:avLst/>
          </a:prstGeom>
          <a:solidFill>
            <a:srgbClr val="66FF3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grpSp>
        <p:nvGrpSpPr>
          <p:cNvPr id="5" name="Gruppo 4"/>
          <p:cNvGrpSpPr/>
          <p:nvPr/>
        </p:nvGrpSpPr>
        <p:grpSpPr>
          <a:xfrm>
            <a:off x="6193844" y="2139798"/>
            <a:ext cx="4626422" cy="3606565"/>
            <a:chOff x="5062482" y="2690387"/>
            <a:chExt cx="4626422" cy="3606565"/>
          </a:xfrm>
        </p:grpSpPr>
        <p:grpSp>
          <p:nvGrpSpPr>
            <p:cNvPr id="7" name="Gruppo 6"/>
            <p:cNvGrpSpPr/>
            <p:nvPr/>
          </p:nvGrpSpPr>
          <p:grpSpPr>
            <a:xfrm>
              <a:off x="5062482" y="5034866"/>
              <a:ext cx="4626422" cy="1262086"/>
              <a:chOff x="5175207" y="7097911"/>
              <a:chExt cx="4626422" cy="1262086"/>
            </a:xfrm>
          </p:grpSpPr>
          <p:sp>
            <p:nvSpPr>
              <p:cNvPr id="75" name="Rectangle 11"/>
              <p:cNvSpPr/>
              <p:nvPr/>
            </p:nvSpPr>
            <p:spPr>
              <a:xfrm>
                <a:off x="5175207" y="7099568"/>
                <a:ext cx="444264" cy="1247438"/>
              </a:xfrm>
              <a:prstGeom prst="rect">
                <a:avLst/>
              </a:prstGeom>
              <a:solidFill>
                <a:srgbClr val="034EA2">
                  <a:lumMod val="75000"/>
                </a:srgbClr>
              </a:solidFill>
              <a:ln w="25400" cap="flat" cmpd="sng" algn="ctr">
                <a:solidFill>
                  <a:srgbClr val="034EA2">
                    <a:lumMod val="75000"/>
                  </a:srgbClr>
                </a:solidFill>
                <a:prstDash val="solid"/>
              </a:ln>
              <a:effectLst/>
            </p:spPr>
            <p:txBody>
              <a:bodyPr vert="vert270" rtlCol="0" anchor="ctr"/>
              <a:lstStyle/>
              <a:p>
                <a:pPr algn="ctr">
                  <a:defRPr/>
                </a:pPr>
                <a:r>
                  <a:rPr lang="en-US" sz="2500" b="1" kern="0" dirty="0">
                    <a:solidFill>
                      <a:srgbClr val="FFFFFF"/>
                    </a:solidFill>
                    <a:latin typeface="Calibri"/>
                  </a:rPr>
                  <a:t>2016</a:t>
                </a:r>
              </a:p>
            </p:txBody>
          </p:sp>
          <p:sp>
            <p:nvSpPr>
              <p:cNvPr id="76" name="Rectangle 12"/>
              <p:cNvSpPr/>
              <p:nvPr/>
            </p:nvSpPr>
            <p:spPr>
              <a:xfrm>
                <a:off x="5595934" y="7097911"/>
                <a:ext cx="1000952" cy="1262086"/>
              </a:xfrm>
              <a:prstGeom prst="rect">
                <a:avLst/>
              </a:prstGeom>
              <a:solidFill>
                <a:srgbClr val="3B96FB"/>
              </a:solidFill>
              <a:ln w="25400" cap="flat" cmpd="sng" algn="ctr">
                <a:noFill/>
                <a:prstDash val="solid"/>
              </a:ln>
              <a:effectLst/>
            </p:spPr>
            <p:txBody>
              <a:bodyPr rtlCol="0" anchor="ctr"/>
              <a:lstStyle/>
              <a:p>
                <a:pPr algn="ctr">
                  <a:defRPr/>
                </a:pPr>
                <a:r>
                  <a:rPr lang="en-US" sz="2700" kern="0" dirty="0">
                    <a:solidFill>
                      <a:srgbClr val="333333">
                        <a:lumMod val="50000"/>
                      </a:srgbClr>
                    </a:solidFill>
                  </a:rPr>
                  <a:t>6</a:t>
                </a:r>
              </a:p>
              <a:p>
                <a:pPr algn="ctr">
                  <a:defRPr/>
                </a:pPr>
                <a:r>
                  <a:rPr lang="en-US" sz="1400" kern="0" dirty="0" smtClean="0">
                    <a:solidFill>
                      <a:srgbClr val="333333">
                        <a:lumMod val="50000"/>
                      </a:srgbClr>
                    </a:solidFill>
                  </a:rPr>
                  <a:t>Countries</a:t>
                </a:r>
              </a:p>
              <a:p>
                <a:pPr algn="ctr">
                  <a:defRPr/>
                </a:pPr>
                <a:endParaRPr lang="en-US" sz="1400" kern="0" dirty="0">
                  <a:solidFill>
                    <a:srgbClr val="333333">
                      <a:lumMod val="50000"/>
                    </a:srgbClr>
                  </a:solidFill>
                  <a:latin typeface="Calibri"/>
                </a:endParaRPr>
              </a:p>
            </p:txBody>
          </p:sp>
          <p:sp>
            <p:nvSpPr>
              <p:cNvPr id="77" name="Rectangle 13"/>
              <p:cNvSpPr/>
              <p:nvPr/>
            </p:nvSpPr>
            <p:spPr>
              <a:xfrm>
                <a:off x="7667352" y="7105727"/>
                <a:ext cx="1140709" cy="1241279"/>
              </a:xfrm>
              <a:prstGeom prst="rect">
                <a:avLst/>
              </a:prstGeom>
              <a:solidFill>
                <a:srgbClr val="97D2F3"/>
              </a:solidFill>
              <a:ln w="25400" cap="flat" cmpd="sng" algn="ctr">
                <a:noFill/>
                <a:prstDash val="solid"/>
              </a:ln>
              <a:effectLst/>
            </p:spPr>
            <p:txBody>
              <a:bodyPr rtlCol="0" anchor="ctr"/>
              <a:lstStyle/>
              <a:p>
                <a:pPr algn="ctr">
                  <a:defRPr/>
                </a:pPr>
                <a:r>
                  <a:rPr lang="en-US" sz="2700" kern="0" dirty="0"/>
                  <a:t>1</a:t>
                </a:r>
                <a:r>
                  <a:rPr lang="en-US" sz="2400" kern="0" dirty="0">
                    <a:solidFill>
                      <a:srgbClr val="333333">
                        <a:lumMod val="50000"/>
                      </a:srgbClr>
                    </a:solidFill>
                  </a:rPr>
                  <a:t> </a:t>
                </a:r>
                <a:endParaRPr lang="en-US" sz="2400" kern="0" dirty="0" smtClean="0">
                  <a:solidFill>
                    <a:srgbClr val="333333">
                      <a:lumMod val="50000"/>
                    </a:srgbClr>
                  </a:solidFill>
                </a:endParaRPr>
              </a:p>
              <a:p>
                <a:pPr algn="ctr">
                  <a:defRPr/>
                </a:pPr>
                <a:r>
                  <a:rPr lang="en-US" sz="1400" kern="0" dirty="0" smtClean="0">
                    <a:solidFill>
                      <a:srgbClr val="333333">
                        <a:lumMod val="50000"/>
                      </a:srgbClr>
                    </a:solidFill>
                  </a:rPr>
                  <a:t> Event</a:t>
                </a:r>
              </a:p>
              <a:p>
                <a:pPr algn="ctr">
                  <a:defRPr/>
                </a:pPr>
                <a:endParaRPr lang="en-US" sz="1400" kern="0" dirty="0">
                  <a:solidFill>
                    <a:srgbClr val="333333">
                      <a:lumMod val="50000"/>
                    </a:srgbClr>
                  </a:solidFill>
                </a:endParaRPr>
              </a:p>
            </p:txBody>
          </p:sp>
          <p:sp>
            <p:nvSpPr>
              <p:cNvPr id="78" name="Rectangle 15"/>
              <p:cNvSpPr/>
              <p:nvPr/>
            </p:nvSpPr>
            <p:spPr>
              <a:xfrm>
                <a:off x="6592705" y="7110413"/>
                <a:ext cx="1078750" cy="1239906"/>
              </a:xfrm>
              <a:prstGeom prst="rect">
                <a:avLst/>
              </a:prstGeom>
              <a:solidFill>
                <a:srgbClr val="72B5FE"/>
              </a:solidFill>
              <a:ln w="25400" cap="flat" cmpd="sng" algn="ctr">
                <a:noFill/>
                <a:prstDash val="solid"/>
              </a:ln>
              <a:effectLst/>
            </p:spPr>
            <p:txBody>
              <a:bodyPr rtlCol="0" anchor="ctr"/>
              <a:lstStyle/>
              <a:p>
                <a:pPr algn="ctr">
                  <a:defRPr/>
                </a:pPr>
                <a:r>
                  <a:rPr lang="en-US" sz="2700" kern="0" dirty="0" smtClean="0">
                    <a:solidFill>
                      <a:srgbClr val="333333">
                        <a:lumMod val="50000"/>
                      </a:srgbClr>
                    </a:solidFill>
                  </a:rPr>
                  <a:t>600</a:t>
                </a:r>
                <a:r>
                  <a:rPr lang="en-US" sz="1400" kern="0" dirty="0" smtClean="0">
                    <a:solidFill>
                      <a:srgbClr val="333333">
                        <a:lumMod val="50000"/>
                      </a:srgbClr>
                    </a:solidFill>
                  </a:rPr>
                  <a:t> </a:t>
                </a:r>
                <a:endParaRPr lang="en-US" sz="1400" kern="0" dirty="0">
                  <a:solidFill>
                    <a:srgbClr val="333333">
                      <a:lumMod val="50000"/>
                    </a:srgbClr>
                  </a:solidFill>
                </a:endParaRPr>
              </a:p>
              <a:p>
                <a:pPr algn="ctr">
                  <a:defRPr/>
                </a:pPr>
                <a:r>
                  <a:rPr lang="en-US" sz="1400" kern="0" dirty="0" smtClean="0">
                    <a:solidFill>
                      <a:srgbClr val="333333">
                        <a:lumMod val="50000"/>
                      </a:srgbClr>
                    </a:solidFill>
                  </a:rPr>
                  <a:t>Students</a:t>
                </a:r>
              </a:p>
              <a:p>
                <a:pPr algn="ctr">
                  <a:defRPr/>
                </a:pPr>
                <a:endParaRPr lang="en-US" sz="1400" kern="0" dirty="0">
                  <a:solidFill>
                    <a:srgbClr val="333333">
                      <a:lumMod val="50000"/>
                    </a:srgbClr>
                  </a:solidFill>
                  <a:latin typeface="Calibri"/>
                </a:endParaRPr>
              </a:p>
            </p:txBody>
          </p:sp>
          <p:sp>
            <p:nvSpPr>
              <p:cNvPr id="79" name="Rectangle 13"/>
              <p:cNvSpPr/>
              <p:nvPr/>
            </p:nvSpPr>
            <p:spPr>
              <a:xfrm>
                <a:off x="8688482" y="7109349"/>
                <a:ext cx="1113147" cy="1250648"/>
              </a:xfrm>
              <a:prstGeom prst="rect">
                <a:avLst/>
              </a:prstGeom>
              <a:solidFill>
                <a:srgbClr val="C7E7F9"/>
              </a:solidFill>
              <a:ln w="25400" cap="flat" cmpd="sng" algn="ctr">
                <a:noFill/>
                <a:prstDash val="solid"/>
              </a:ln>
              <a:effectLst/>
            </p:spPr>
            <p:txBody>
              <a:bodyPr rtlCol="0" anchor="ctr"/>
              <a:lstStyle/>
              <a:p>
                <a:pPr algn="ctr">
                  <a:defRPr/>
                </a:pPr>
                <a:r>
                  <a:rPr lang="en-US" sz="2700" kern="0" dirty="0"/>
                  <a:t>500</a:t>
                </a:r>
                <a:r>
                  <a:rPr lang="en-US" kern="0" dirty="0">
                    <a:solidFill>
                      <a:srgbClr val="333333">
                        <a:lumMod val="50000"/>
                      </a:srgbClr>
                    </a:solidFill>
                    <a:latin typeface="Calibri"/>
                  </a:rPr>
                  <a:t> </a:t>
                </a:r>
              </a:p>
              <a:p>
                <a:pPr algn="ctr">
                  <a:defRPr/>
                </a:pPr>
                <a:r>
                  <a:rPr lang="en-US" sz="1400" kern="0" dirty="0" smtClean="0">
                    <a:solidFill>
                      <a:srgbClr val="333333">
                        <a:lumMod val="50000"/>
                      </a:srgbClr>
                    </a:solidFill>
                  </a:rPr>
                  <a:t>General </a:t>
                </a:r>
                <a:r>
                  <a:rPr lang="en-US" sz="1400" kern="0" dirty="0">
                    <a:solidFill>
                      <a:srgbClr val="333333">
                        <a:lumMod val="50000"/>
                      </a:srgbClr>
                    </a:solidFill>
                  </a:rPr>
                  <a:t>public</a:t>
                </a:r>
              </a:p>
            </p:txBody>
          </p:sp>
        </p:grpSp>
        <p:sp>
          <p:nvSpPr>
            <p:cNvPr id="24" name="Rectangle 16"/>
            <p:cNvSpPr/>
            <p:nvPr/>
          </p:nvSpPr>
          <p:spPr>
            <a:xfrm>
              <a:off x="5417580" y="3929104"/>
              <a:ext cx="1102862" cy="1117200"/>
            </a:xfrm>
            <a:prstGeom prst="rect">
              <a:avLst/>
            </a:prstGeom>
            <a:solidFill>
              <a:srgbClr val="FED748"/>
            </a:solidFill>
            <a:ln w="25400" cap="flat" cmpd="sng" algn="ctr">
              <a:noFill/>
              <a:prstDash val="solid"/>
            </a:ln>
            <a:effectLst/>
          </p:spPr>
          <p:txBody>
            <a:bodyPr rtlCol="0" anchor="ctr"/>
            <a:lstStyle/>
            <a:p>
              <a:pPr algn="ctr">
                <a:defRPr/>
              </a:pPr>
              <a:r>
                <a:rPr lang="it-IT" sz="2700" kern="0" dirty="0"/>
                <a:t>18</a:t>
              </a:r>
              <a:endParaRPr lang="en-US" sz="2700" kern="0" dirty="0"/>
            </a:p>
            <a:p>
              <a:pPr algn="ctr">
                <a:defRPr/>
              </a:pPr>
              <a:r>
                <a:rPr lang="en-US" sz="1400" kern="0" dirty="0"/>
                <a:t>Countries</a:t>
              </a:r>
            </a:p>
            <a:p>
              <a:pPr algn="ctr">
                <a:defRPr/>
              </a:pPr>
              <a:endParaRPr lang="en-US" sz="1400" kern="0" dirty="0">
                <a:solidFill>
                  <a:srgbClr val="333333">
                    <a:lumMod val="50000"/>
                  </a:srgbClr>
                </a:solidFill>
                <a:latin typeface="Calibri"/>
              </a:endParaRPr>
            </a:p>
          </p:txBody>
        </p:sp>
        <p:sp>
          <p:nvSpPr>
            <p:cNvPr id="25" name="Rectangle 17"/>
            <p:cNvSpPr/>
            <p:nvPr/>
          </p:nvSpPr>
          <p:spPr>
            <a:xfrm>
              <a:off x="7542324" y="3915480"/>
              <a:ext cx="1154377" cy="1133078"/>
            </a:xfrm>
            <a:prstGeom prst="rect">
              <a:avLst/>
            </a:prstGeom>
            <a:solidFill>
              <a:srgbClr val="FFEDAB"/>
            </a:solidFill>
            <a:ln w="25400" cap="flat" cmpd="sng" algn="ctr">
              <a:noFill/>
              <a:prstDash val="solid"/>
            </a:ln>
            <a:effectLst/>
          </p:spPr>
          <p:txBody>
            <a:bodyPr rtlCol="0" anchor="ctr"/>
            <a:lstStyle/>
            <a:p>
              <a:pPr algn="ctr">
                <a:defRPr/>
              </a:pPr>
              <a:endParaRPr lang="it-IT" sz="2400" kern="0" dirty="0" smtClean="0">
                <a:solidFill>
                  <a:srgbClr val="333333">
                    <a:lumMod val="50000"/>
                  </a:srgbClr>
                </a:solidFill>
              </a:endParaRPr>
            </a:p>
            <a:p>
              <a:pPr algn="ctr">
                <a:defRPr/>
              </a:pPr>
              <a:r>
                <a:rPr lang="en-US" sz="2700" kern="0" dirty="0" smtClean="0"/>
                <a:t>67</a:t>
              </a:r>
              <a:endParaRPr lang="en-US" sz="2700" kern="0" dirty="0"/>
            </a:p>
            <a:p>
              <a:pPr algn="ctr">
                <a:defRPr/>
              </a:pPr>
              <a:r>
                <a:rPr lang="en-US" sz="1400" kern="0" dirty="0"/>
                <a:t>Events</a:t>
              </a:r>
            </a:p>
            <a:p>
              <a:pPr algn="ctr">
                <a:defRPr/>
              </a:pPr>
              <a:endParaRPr lang="en-US" sz="1400" kern="0" dirty="0">
                <a:solidFill>
                  <a:srgbClr val="0033CC"/>
                </a:solidFill>
              </a:endParaRPr>
            </a:p>
            <a:p>
              <a:pPr algn="ctr">
                <a:defRPr/>
              </a:pPr>
              <a:endParaRPr lang="en-US" sz="1400" kern="0" dirty="0">
                <a:solidFill>
                  <a:srgbClr val="333333">
                    <a:lumMod val="50000"/>
                  </a:srgbClr>
                </a:solidFill>
              </a:endParaRPr>
            </a:p>
          </p:txBody>
        </p:sp>
        <p:sp>
          <p:nvSpPr>
            <p:cNvPr id="28" name="Rectangle 18"/>
            <p:cNvSpPr/>
            <p:nvPr/>
          </p:nvSpPr>
          <p:spPr>
            <a:xfrm>
              <a:off x="5063378" y="3941866"/>
              <a:ext cx="404517" cy="1086558"/>
            </a:xfrm>
            <a:prstGeom prst="rect">
              <a:avLst/>
            </a:prstGeom>
            <a:solidFill>
              <a:srgbClr val="FDCD15">
                <a:lumMod val="75000"/>
              </a:srgbClr>
            </a:solidFill>
            <a:ln w="25400" cap="flat" cmpd="sng" algn="ctr">
              <a:solidFill>
                <a:srgbClr val="FDCD15">
                  <a:lumMod val="75000"/>
                </a:srgbClr>
              </a:solidFill>
              <a:prstDash val="solid"/>
            </a:ln>
            <a:effectLst/>
          </p:spPr>
          <p:txBody>
            <a:bodyPr vert="vert270" rtlCol="0" anchor="ctr"/>
            <a:lstStyle/>
            <a:p>
              <a:pPr algn="ctr">
                <a:defRPr/>
              </a:pPr>
              <a:r>
                <a:rPr lang="en-US" sz="2500" b="1" kern="0" dirty="0" smtClean="0">
                  <a:solidFill>
                    <a:srgbClr val="FFFFFF"/>
                  </a:solidFill>
                  <a:latin typeface="Calibri"/>
                </a:rPr>
                <a:t>2019</a:t>
              </a:r>
              <a:endParaRPr lang="en-US" sz="2500" b="1" kern="0" dirty="0">
                <a:solidFill>
                  <a:srgbClr val="FFFFFF"/>
                </a:solidFill>
                <a:latin typeface="Calibri"/>
              </a:endParaRPr>
            </a:p>
          </p:txBody>
        </p:sp>
        <p:sp>
          <p:nvSpPr>
            <p:cNvPr id="29" name="Rectangle 19"/>
            <p:cNvSpPr/>
            <p:nvPr/>
          </p:nvSpPr>
          <p:spPr>
            <a:xfrm>
              <a:off x="6489584" y="3918162"/>
              <a:ext cx="1074630" cy="1123455"/>
            </a:xfrm>
            <a:prstGeom prst="rect">
              <a:avLst/>
            </a:prstGeom>
            <a:solidFill>
              <a:srgbClr val="FEE486"/>
            </a:solidFill>
            <a:ln w="25400" cap="flat" cmpd="sng" algn="ctr">
              <a:noFill/>
              <a:prstDash val="solid"/>
            </a:ln>
            <a:effectLst/>
          </p:spPr>
          <p:txBody>
            <a:bodyPr rtlCol="0" anchor="ctr"/>
            <a:lstStyle/>
            <a:p>
              <a:pPr algn="ctr">
                <a:defRPr/>
              </a:pPr>
              <a:r>
                <a:rPr lang="it-IT" sz="2700" kern="0" dirty="0"/>
                <a:t>1600</a:t>
              </a:r>
              <a:endParaRPr lang="en-US" sz="2700" kern="0" dirty="0"/>
            </a:p>
            <a:p>
              <a:pPr algn="ctr">
                <a:defRPr/>
              </a:pPr>
              <a:r>
                <a:rPr lang="en-US" sz="1400" kern="0" dirty="0"/>
                <a:t>Students</a:t>
              </a:r>
            </a:p>
            <a:p>
              <a:pPr algn="ctr">
                <a:defRPr/>
              </a:pPr>
              <a:endParaRPr lang="en-US" sz="1400" kern="0" dirty="0" smtClean="0">
                <a:solidFill>
                  <a:srgbClr val="333333">
                    <a:lumMod val="50000"/>
                  </a:srgbClr>
                </a:solidFill>
              </a:endParaRPr>
            </a:p>
          </p:txBody>
        </p:sp>
        <p:sp>
          <p:nvSpPr>
            <p:cNvPr id="30" name="Rectangle 17"/>
            <p:cNvSpPr/>
            <p:nvPr/>
          </p:nvSpPr>
          <p:spPr>
            <a:xfrm>
              <a:off x="8572772" y="3924833"/>
              <a:ext cx="1116132" cy="1119651"/>
            </a:xfrm>
            <a:prstGeom prst="rect">
              <a:avLst/>
            </a:prstGeom>
            <a:solidFill>
              <a:srgbClr val="FDCD15">
                <a:lumMod val="20000"/>
                <a:lumOff val="80000"/>
              </a:srgbClr>
            </a:solidFill>
            <a:ln w="25400" cap="flat" cmpd="sng" algn="ctr">
              <a:solidFill>
                <a:srgbClr val="FDCD15">
                  <a:lumMod val="20000"/>
                  <a:lumOff val="80000"/>
                </a:srgbClr>
              </a:solidFill>
              <a:prstDash val="solid"/>
            </a:ln>
            <a:effectLst/>
          </p:spPr>
          <p:txBody>
            <a:bodyPr rtlCol="0" anchor="ctr"/>
            <a:lstStyle/>
            <a:p>
              <a:pPr algn="ctr">
                <a:defRPr/>
              </a:pPr>
              <a:r>
                <a:rPr lang="it-IT" sz="2500" kern="0" dirty="0" smtClean="0"/>
                <a:t>14.000</a:t>
              </a:r>
              <a:endParaRPr lang="en-US" sz="2500" kern="0" dirty="0"/>
            </a:p>
            <a:p>
              <a:pPr algn="ctr">
                <a:defRPr/>
              </a:pPr>
              <a:r>
                <a:rPr lang="en-US" sz="1400" kern="0" dirty="0" smtClean="0"/>
                <a:t>General</a:t>
              </a:r>
            </a:p>
            <a:p>
              <a:pPr algn="ctr">
                <a:defRPr/>
              </a:pPr>
              <a:r>
                <a:rPr lang="en-US" sz="1400" kern="0" dirty="0" smtClean="0"/>
                <a:t>public</a:t>
              </a:r>
              <a:endParaRPr lang="en-US" sz="1400" kern="0" dirty="0"/>
            </a:p>
            <a:p>
              <a:pPr algn="ctr">
                <a:defRPr/>
              </a:pPr>
              <a:endParaRPr lang="en-US" sz="1400" kern="0" dirty="0">
                <a:solidFill>
                  <a:srgbClr val="333333">
                    <a:lumMod val="50000"/>
                  </a:srgbClr>
                </a:solidFill>
                <a:latin typeface="Calibri"/>
              </a:endParaRPr>
            </a:p>
          </p:txBody>
        </p:sp>
        <p:sp>
          <p:nvSpPr>
            <p:cNvPr id="33" name="Rectangle 8"/>
            <p:cNvSpPr/>
            <p:nvPr/>
          </p:nvSpPr>
          <p:spPr>
            <a:xfrm>
              <a:off x="5454751" y="2690388"/>
              <a:ext cx="1059287" cy="1259652"/>
            </a:xfrm>
            <a:prstGeom prst="rect">
              <a:avLst/>
            </a:prstGeom>
            <a:solidFill>
              <a:srgbClr val="9ACF7F"/>
            </a:solidFill>
            <a:ln w="25400" cap="flat" cmpd="sng" algn="ctr">
              <a:noFill/>
              <a:prstDash val="solid"/>
            </a:ln>
            <a:effectLst/>
          </p:spPr>
          <p:txBody>
            <a:bodyPr rtlCol="0" anchor="ctr"/>
            <a:lstStyle/>
            <a:p>
              <a:pPr algn="ctr">
                <a:defRPr/>
              </a:pPr>
              <a:r>
                <a:rPr lang="en-US" sz="2400" kern="0" dirty="0" smtClean="0">
                  <a:solidFill>
                    <a:srgbClr val="333333">
                      <a:lumMod val="50000"/>
                    </a:srgbClr>
                  </a:solidFill>
                </a:rPr>
                <a:t>19</a:t>
              </a:r>
              <a:endParaRPr lang="en-US" sz="2400" kern="0" dirty="0">
                <a:solidFill>
                  <a:srgbClr val="333333">
                    <a:lumMod val="50000"/>
                  </a:srgbClr>
                </a:solidFill>
              </a:endParaRPr>
            </a:p>
            <a:p>
              <a:pPr algn="ctr">
                <a:defRPr/>
              </a:pPr>
              <a:r>
                <a:rPr lang="en-US" sz="1400" kern="0" dirty="0" smtClean="0">
                  <a:solidFill>
                    <a:srgbClr val="333333">
                      <a:lumMod val="50000"/>
                    </a:srgbClr>
                  </a:solidFill>
                </a:rPr>
                <a:t>Countries</a:t>
              </a:r>
              <a:endParaRPr lang="en-US" sz="1400" kern="0" dirty="0">
                <a:solidFill>
                  <a:srgbClr val="333333">
                    <a:lumMod val="50000"/>
                  </a:srgbClr>
                </a:solidFill>
              </a:endParaRPr>
            </a:p>
          </p:txBody>
        </p:sp>
        <p:sp>
          <p:nvSpPr>
            <p:cNvPr id="34" name="Rectangle 9"/>
            <p:cNvSpPr/>
            <p:nvPr/>
          </p:nvSpPr>
          <p:spPr>
            <a:xfrm>
              <a:off x="7539741" y="2693969"/>
              <a:ext cx="1111949" cy="1263775"/>
            </a:xfrm>
            <a:prstGeom prst="rect">
              <a:avLst/>
            </a:prstGeom>
            <a:solidFill>
              <a:srgbClr val="D5EBCB"/>
            </a:solidFill>
            <a:ln w="25400" cap="flat" cmpd="sng" algn="ctr">
              <a:noFill/>
              <a:prstDash val="solid"/>
            </a:ln>
            <a:effectLst/>
          </p:spPr>
          <p:txBody>
            <a:bodyPr rtlCol="0" anchor="ctr"/>
            <a:lstStyle/>
            <a:p>
              <a:pPr algn="ctr">
                <a:defRPr/>
              </a:pPr>
              <a:r>
                <a:rPr lang="en-US" sz="2400" kern="0" dirty="0" smtClean="0">
                  <a:solidFill>
                    <a:srgbClr val="333333">
                      <a:lumMod val="50000"/>
                    </a:srgbClr>
                  </a:solidFill>
                </a:rPr>
                <a:t>83</a:t>
              </a:r>
              <a:endParaRPr lang="en-US" sz="2400" kern="0" dirty="0">
                <a:solidFill>
                  <a:srgbClr val="333333">
                    <a:lumMod val="50000"/>
                  </a:srgbClr>
                </a:solidFill>
              </a:endParaRPr>
            </a:p>
            <a:p>
              <a:pPr algn="ctr">
                <a:defRPr/>
              </a:pPr>
              <a:r>
                <a:rPr lang="en-US" sz="1400" kern="0" dirty="0" smtClean="0">
                  <a:solidFill>
                    <a:srgbClr val="333333">
                      <a:lumMod val="50000"/>
                    </a:srgbClr>
                  </a:solidFill>
                </a:rPr>
                <a:t>Events</a:t>
              </a:r>
              <a:endParaRPr lang="en-US" sz="1400" kern="0" dirty="0">
                <a:solidFill>
                  <a:srgbClr val="333333">
                    <a:lumMod val="50000"/>
                  </a:srgbClr>
                </a:solidFill>
              </a:endParaRPr>
            </a:p>
          </p:txBody>
        </p:sp>
        <p:sp>
          <p:nvSpPr>
            <p:cNvPr id="37" name="Rectangle 10"/>
            <p:cNvSpPr/>
            <p:nvPr/>
          </p:nvSpPr>
          <p:spPr>
            <a:xfrm>
              <a:off x="5064864" y="2690387"/>
              <a:ext cx="424789" cy="1251563"/>
            </a:xfrm>
            <a:prstGeom prst="rect">
              <a:avLst/>
            </a:prstGeom>
            <a:solidFill>
              <a:srgbClr val="6BB745">
                <a:lumMod val="75000"/>
              </a:srgbClr>
            </a:solidFill>
            <a:ln w="25400" cap="flat" cmpd="sng" algn="ctr">
              <a:solidFill>
                <a:srgbClr val="6BB745">
                  <a:lumMod val="75000"/>
                </a:srgbClr>
              </a:solidFill>
              <a:prstDash val="solid"/>
            </a:ln>
            <a:effectLst/>
          </p:spPr>
          <p:txBody>
            <a:bodyPr vert="vert270" rtlCol="0" anchor="ctr"/>
            <a:lstStyle/>
            <a:p>
              <a:pPr algn="ctr">
                <a:defRPr/>
              </a:pPr>
              <a:r>
                <a:rPr lang="en-US" sz="2500" b="1" kern="0" dirty="0" smtClean="0">
                  <a:solidFill>
                    <a:srgbClr val="FFFFFF"/>
                  </a:solidFill>
                  <a:latin typeface="Calibri"/>
                </a:rPr>
                <a:t>2022</a:t>
              </a:r>
              <a:endParaRPr lang="en-US" sz="2500" b="1" kern="0" dirty="0">
                <a:solidFill>
                  <a:srgbClr val="FFFFFF"/>
                </a:solidFill>
                <a:latin typeface="Calibri"/>
              </a:endParaRPr>
            </a:p>
          </p:txBody>
        </p:sp>
        <p:sp>
          <p:nvSpPr>
            <p:cNvPr id="38" name="Rectangle 14"/>
            <p:cNvSpPr/>
            <p:nvPr/>
          </p:nvSpPr>
          <p:spPr>
            <a:xfrm>
              <a:off x="6475982" y="2695907"/>
              <a:ext cx="1085247" cy="1251563"/>
            </a:xfrm>
            <a:prstGeom prst="rect">
              <a:avLst/>
            </a:prstGeom>
            <a:solidFill>
              <a:srgbClr val="BFE0AE"/>
            </a:solidFill>
            <a:ln w="25400" cap="flat" cmpd="sng" algn="ctr">
              <a:noFill/>
              <a:prstDash val="solid"/>
            </a:ln>
            <a:effectLst/>
          </p:spPr>
          <p:txBody>
            <a:bodyPr rtlCol="0" anchor="ctr"/>
            <a:lstStyle/>
            <a:p>
              <a:pPr algn="ctr">
                <a:defRPr/>
              </a:pPr>
              <a:r>
                <a:rPr lang="en-US" sz="2400" kern="0" dirty="0" smtClean="0">
                  <a:solidFill>
                    <a:srgbClr val="333333">
                      <a:lumMod val="50000"/>
                    </a:srgbClr>
                  </a:solidFill>
                </a:rPr>
                <a:t>4800</a:t>
              </a:r>
              <a:endParaRPr lang="en-US" sz="2400" kern="0" dirty="0">
                <a:solidFill>
                  <a:srgbClr val="333333">
                    <a:lumMod val="50000"/>
                  </a:srgbClr>
                </a:solidFill>
              </a:endParaRPr>
            </a:p>
            <a:p>
              <a:pPr algn="ctr">
                <a:defRPr/>
              </a:pPr>
              <a:r>
                <a:rPr lang="en-US" sz="1400" kern="0" dirty="0" smtClean="0">
                  <a:solidFill>
                    <a:srgbClr val="333333">
                      <a:lumMod val="50000"/>
                    </a:srgbClr>
                  </a:solidFill>
                </a:rPr>
                <a:t>Students</a:t>
              </a:r>
            </a:p>
          </p:txBody>
        </p:sp>
        <p:sp>
          <p:nvSpPr>
            <p:cNvPr id="44" name="Rectangle 9"/>
            <p:cNvSpPr/>
            <p:nvPr/>
          </p:nvSpPr>
          <p:spPr>
            <a:xfrm>
              <a:off x="8600285" y="2703323"/>
              <a:ext cx="1077108" cy="1244148"/>
            </a:xfrm>
            <a:prstGeom prst="rect">
              <a:avLst/>
            </a:prstGeom>
            <a:solidFill>
              <a:srgbClr val="6BB745">
                <a:lumMod val="20000"/>
                <a:lumOff val="80000"/>
              </a:srgbClr>
            </a:solidFill>
            <a:ln w="25400" cap="flat" cmpd="sng" algn="ctr">
              <a:solidFill>
                <a:srgbClr val="6BB745">
                  <a:lumMod val="20000"/>
                  <a:lumOff val="80000"/>
                </a:srgbClr>
              </a:solidFill>
              <a:prstDash val="solid"/>
            </a:ln>
            <a:effectLst/>
          </p:spPr>
          <p:txBody>
            <a:bodyPr rtlCol="0" anchor="ctr"/>
            <a:lstStyle/>
            <a:p>
              <a:pPr algn="ctr">
                <a:defRPr/>
              </a:pPr>
              <a:r>
                <a:rPr lang="en-US" sz="2300" kern="0" dirty="0" smtClean="0">
                  <a:solidFill>
                    <a:srgbClr val="333333">
                      <a:lumMod val="50000"/>
                    </a:srgbClr>
                  </a:solidFill>
                </a:rPr>
                <a:t>22.000</a:t>
              </a:r>
              <a:endParaRPr lang="en-US" sz="2300" kern="0" dirty="0">
                <a:solidFill>
                  <a:srgbClr val="333333">
                    <a:lumMod val="50000"/>
                  </a:srgbClr>
                </a:solidFill>
              </a:endParaRPr>
            </a:p>
            <a:p>
              <a:pPr algn="ctr">
                <a:defRPr/>
              </a:pPr>
              <a:r>
                <a:rPr lang="en-US" sz="1400" kern="0" dirty="0" smtClean="0">
                  <a:solidFill>
                    <a:srgbClr val="333333">
                      <a:lumMod val="50000"/>
                    </a:srgbClr>
                  </a:solidFill>
                  <a:latin typeface="Calibri"/>
                </a:rPr>
                <a:t>General</a:t>
              </a:r>
            </a:p>
            <a:p>
              <a:pPr algn="ctr">
                <a:defRPr/>
              </a:pPr>
              <a:r>
                <a:rPr lang="en-US" sz="1400" kern="0" dirty="0">
                  <a:solidFill>
                    <a:srgbClr val="333333">
                      <a:lumMod val="50000"/>
                    </a:srgbClr>
                  </a:solidFill>
                  <a:latin typeface="Calibri"/>
                </a:rPr>
                <a:t>p</a:t>
              </a:r>
              <a:r>
                <a:rPr lang="en-US" sz="1400" kern="0" dirty="0" smtClean="0">
                  <a:solidFill>
                    <a:srgbClr val="333333">
                      <a:lumMod val="50000"/>
                    </a:srgbClr>
                  </a:solidFill>
                  <a:latin typeface="Calibri"/>
                </a:rPr>
                <a:t>ublic</a:t>
              </a:r>
              <a:endParaRPr lang="en-US" sz="1400" kern="0" dirty="0">
                <a:solidFill>
                  <a:srgbClr val="333333">
                    <a:lumMod val="50000"/>
                  </a:srgbClr>
                </a:solidFill>
                <a:latin typeface="Calibri"/>
              </a:endParaRPr>
            </a:p>
          </p:txBody>
        </p:sp>
      </p:grpSp>
      <p:sp>
        <p:nvSpPr>
          <p:cNvPr id="3" name="Rettangolo 2"/>
          <p:cNvSpPr/>
          <p:nvPr/>
        </p:nvSpPr>
        <p:spPr>
          <a:xfrm>
            <a:off x="-151825" y="736429"/>
            <a:ext cx="12149384" cy="923330"/>
          </a:xfrm>
          <a:prstGeom prst="rect">
            <a:avLst/>
          </a:prstGeom>
        </p:spPr>
        <p:txBody>
          <a:bodyPr wrap="square">
            <a:spAutoFit/>
          </a:bodyPr>
          <a:lstStyle/>
          <a:p>
            <a:pPr lvl="1" algn="ctr"/>
            <a:r>
              <a:rPr lang="en-GB" sz="2700" dirty="0" smtClean="0"/>
              <a:t>It is fostering </a:t>
            </a:r>
            <a:r>
              <a:rPr lang="en-GB" sz="2700" b="1" dirty="0" smtClean="0"/>
              <a:t>a </a:t>
            </a:r>
            <a:r>
              <a:rPr lang="en-GB" sz="2700" b="1" dirty="0"/>
              <a:t>large range of actions towards society </a:t>
            </a:r>
            <a:r>
              <a:rPr lang="en-GB" sz="2700" dirty="0"/>
              <a:t>in order </a:t>
            </a:r>
            <a:endParaRPr lang="en-GB" sz="2700" dirty="0" smtClean="0"/>
          </a:p>
          <a:p>
            <a:pPr lvl="1" algn="ctr"/>
            <a:r>
              <a:rPr lang="en-GB" sz="2700" dirty="0" smtClean="0"/>
              <a:t>to </a:t>
            </a:r>
            <a:r>
              <a:rPr lang="en-GB" sz="2700" dirty="0"/>
              <a:t>raise awareness of the importance of raw materials</a:t>
            </a:r>
            <a:endParaRPr lang="en-US" sz="2700" dirty="0"/>
          </a:p>
        </p:txBody>
      </p:sp>
      <p:pic>
        <p:nvPicPr>
          <p:cNvPr id="26" name="Immagine 25"/>
          <p:cNvPicPr>
            <a:picLocks noChangeAspect="1"/>
          </p:cNvPicPr>
          <p:nvPr/>
        </p:nvPicPr>
        <p:blipFill rotWithShape="1">
          <a:blip r:embed="rId4"/>
          <a:srcRect l="31552" t="42708" r="51025" b="7291"/>
          <a:stretch/>
        </p:blipFill>
        <p:spPr>
          <a:xfrm>
            <a:off x="1782074" y="1560549"/>
            <a:ext cx="2501012" cy="4035244"/>
          </a:xfrm>
          <a:prstGeom prst="rect">
            <a:avLst/>
          </a:prstGeom>
        </p:spPr>
      </p:pic>
      <p:grpSp>
        <p:nvGrpSpPr>
          <p:cNvPr id="27" name="Gruppo 26"/>
          <p:cNvGrpSpPr/>
          <p:nvPr/>
        </p:nvGrpSpPr>
        <p:grpSpPr>
          <a:xfrm>
            <a:off x="221859" y="5321231"/>
            <a:ext cx="5068619" cy="1352682"/>
            <a:chOff x="4722253" y="4761526"/>
            <a:chExt cx="6807054" cy="1823278"/>
          </a:xfrm>
        </p:grpSpPr>
        <p:grpSp>
          <p:nvGrpSpPr>
            <p:cNvPr id="32" name="Gruppo 31"/>
            <p:cNvGrpSpPr/>
            <p:nvPr/>
          </p:nvGrpSpPr>
          <p:grpSpPr>
            <a:xfrm>
              <a:off x="4722253" y="4761526"/>
              <a:ext cx="3394466" cy="1823278"/>
              <a:chOff x="4402926" y="4797932"/>
              <a:chExt cx="3099314" cy="1584782"/>
            </a:xfrm>
          </p:grpSpPr>
          <p:grpSp>
            <p:nvGrpSpPr>
              <p:cNvPr id="43" name="Gruppo 42"/>
              <p:cNvGrpSpPr/>
              <p:nvPr/>
            </p:nvGrpSpPr>
            <p:grpSpPr>
              <a:xfrm>
                <a:off x="4402926" y="4797932"/>
                <a:ext cx="3099314" cy="1584782"/>
                <a:chOff x="8226727" y="4387210"/>
                <a:chExt cx="3099314" cy="1584782"/>
              </a:xfrm>
            </p:grpSpPr>
            <p:pic>
              <p:nvPicPr>
                <p:cNvPr id="46" name="Immagine 45"/>
                <p:cNvPicPr>
                  <a:picLocks noChangeAspect="1"/>
                </p:cNvPicPr>
                <p:nvPr/>
              </p:nvPicPr>
              <p:blipFill rotWithShape="1">
                <a:blip r:embed="rId5"/>
                <a:srcRect l="8652" t="48207" r="67819" b="45645"/>
                <a:stretch/>
              </p:blipFill>
              <p:spPr>
                <a:xfrm>
                  <a:off x="8264675" y="5522287"/>
                  <a:ext cx="3061366" cy="449705"/>
                </a:xfrm>
                <a:prstGeom prst="rect">
                  <a:avLst/>
                </a:prstGeom>
              </p:spPr>
            </p:pic>
            <p:pic>
              <p:nvPicPr>
                <p:cNvPr id="47" name="Immagine 46"/>
                <p:cNvPicPr>
                  <a:picLocks noChangeAspect="1"/>
                </p:cNvPicPr>
                <p:nvPr/>
              </p:nvPicPr>
              <p:blipFill rotWithShape="1">
                <a:blip r:embed="rId6"/>
                <a:srcRect l="8343" t="30480" r="68292" b="53945"/>
                <a:stretch/>
              </p:blipFill>
              <p:spPr>
                <a:xfrm>
                  <a:off x="8226727" y="4387210"/>
                  <a:ext cx="3039964" cy="1139325"/>
                </a:xfrm>
                <a:prstGeom prst="rect">
                  <a:avLst/>
                </a:prstGeom>
              </p:spPr>
            </p:pic>
          </p:grpSp>
          <p:sp>
            <p:nvSpPr>
              <p:cNvPr id="45" name="Rettangolo 44"/>
              <p:cNvSpPr/>
              <p:nvPr/>
            </p:nvSpPr>
            <p:spPr>
              <a:xfrm>
                <a:off x="6155584" y="5926789"/>
                <a:ext cx="82993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5" name="Gruppo 34"/>
            <p:cNvGrpSpPr/>
            <p:nvPr/>
          </p:nvGrpSpPr>
          <p:grpSpPr>
            <a:xfrm>
              <a:off x="8158281" y="5194357"/>
              <a:ext cx="3371026" cy="1265650"/>
              <a:chOff x="7540188" y="5176872"/>
              <a:chExt cx="3077912" cy="1100095"/>
            </a:xfrm>
          </p:grpSpPr>
          <p:pic>
            <p:nvPicPr>
              <p:cNvPr id="36" name="Immagine 35"/>
              <p:cNvPicPr>
                <a:picLocks noChangeAspect="1"/>
              </p:cNvPicPr>
              <p:nvPr/>
            </p:nvPicPr>
            <p:blipFill rotWithShape="1">
              <a:blip r:embed="rId6"/>
              <a:srcRect l="8343" t="46055" r="68292" b="38923"/>
              <a:stretch/>
            </p:blipFill>
            <p:spPr>
              <a:xfrm>
                <a:off x="7540188" y="5178064"/>
                <a:ext cx="3039964" cy="1098903"/>
              </a:xfrm>
              <a:prstGeom prst="rect">
                <a:avLst/>
              </a:prstGeom>
            </p:spPr>
          </p:pic>
          <p:sp>
            <p:nvSpPr>
              <p:cNvPr id="39" name="Rettangolo 38"/>
              <p:cNvSpPr/>
              <p:nvPr/>
            </p:nvSpPr>
            <p:spPr>
              <a:xfrm>
                <a:off x="10152076" y="5176872"/>
                <a:ext cx="466024" cy="79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spTree>
    <p:extLst>
      <p:ext uri="{BB962C8B-B14F-4D97-AF65-F5344CB8AC3E}">
        <p14:creationId xmlns:p14="http://schemas.microsoft.com/office/powerpoint/2010/main" val="4285215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262962" y="169554"/>
            <a:ext cx="11510008" cy="492443"/>
          </a:xfrm>
        </p:spPr>
        <p:txBody>
          <a:bodyPr>
            <a:normAutofit fontScale="90000"/>
          </a:bodyPr>
          <a:lstStyle/>
          <a:p>
            <a:r>
              <a:rPr lang="it-IT" b="1" dirty="0" err="1">
                <a:solidFill>
                  <a:srgbClr val="6BB745"/>
                </a:solidFill>
              </a:rPr>
              <a:t>Raw</a:t>
            </a:r>
            <a:r>
              <a:rPr lang="it-IT" b="1" dirty="0">
                <a:solidFill>
                  <a:srgbClr val="6BB745"/>
                </a:solidFill>
              </a:rPr>
              <a:t> </a:t>
            </a:r>
            <a:r>
              <a:rPr lang="it-IT" b="1" dirty="0" err="1">
                <a:solidFill>
                  <a:srgbClr val="6BB745"/>
                </a:solidFill>
              </a:rPr>
              <a:t>Matters</a:t>
            </a:r>
            <a:r>
              <a:rPr lang="it-IT" b="1" dirty="0">
                <a:solidFill>
                  <a:srgbClr val="6BB745"/>
                </a:solidFill>
              </a:rPr>
              <a:t> Ambassadors </a:t>
            </a:r>
            <a:r>
              <a:rPr lang="it-IT" b="1" dirty="0" err="1">
                <a:solidFill>
                  <a:srgbClr val="6BB745"/>
                </a:solidFill>
              </a:rPr>
              <a:t>at</a:t>
            </a:r>
            <a:r>
              <a:rPr lang="it-IT" b="1" dirty="0">
                <a:solidFill>
                  <a:srgbClr val="6BB745"/>
                </a:solidFill>
              </a:rPr>
              <a:t> Schools</a:t>
            </a:r>
            <a:br>
              <a:rPr lang="it-IT" b="1" dirty="0">
                <a:solidFill>
                  <a:srgbClr val="6BB745"/>
                </a:solidFill>
              </a:rPr>
            </a:br>
            <a:endParaRPr lang="it-IT" b="1" dirty="0"/>
          </a:p>
        </p:txBody>
      </p:sp>
      <p:pic>
        <p:nvPicPr>
          <p:cNvPr id="19" name="Segnaposto immagine 18"/>
          <p:cNvPicPr>
            <a:picLocks noGrp="1" noChangeAspect="1"/>
          </p:cNvPicPr>
          <p:nvPr>
            <p:ph type="pic" sz="quarter" idx="4294967295"/>
          </p:nvPr>
        </p:nvPicPr>
        <p:blipFill>
          <a:blip r:embed="rId2" cstate="print">
            <a:extLst>
              <a:ext uri="{28A0092B-C50C-407E-A947-70E740481C1C}">
                <a14:useLocalDpi xmlns:a14="http://schemas.microsoft.com/office/drawing/2010/main" val="0"/>
              </a:ext>
            </a:extLst>
          </a:blip>
          <a:srcRect l="18283" r="18283"/>
          <a:stretch>
            <a:fillRect/>
          </a:stretch>
        </p:blipFill>
        <p:spPr>
          <a:xfrm>
            <a:off x="987417" y="2029909"/>
            <a:ext cx="4240125" cy="3762217"/>
          </a:xfrm>
        </p:spPr>
      </p:pic>
      <p:pic>
        <p:nvPicPr>
          <p:cNvPr id="3" name="Immagine 2"/>
          <p:cNvPicPr>
            <a:picLocks noChangeAspect="1"/>
          </p:cNvPicPr>
          <p:nvPr/>
        </p:nvPicPr>
        <p:blipFill rotWithShape="1">
          <a:blip r:embed="rId3">
            <a:extLst>
              <a:ext uri="{28A0092B-C50C-407E-A947-70E740481C1C}">
                <a14:useLocalDpi xmlns:a14="http://schemas.microsoft.com/office/drawing/2010/main" val="0"/>
              </a:ext>
            </a:extLst>
          </a:blip>
          <a:srcRect l="1" t="27297" r="38459" b="1"/>
          <a:stretch/>
        </p:blipFill>
        <p:spPr>
          <a:xfrm>
            <a:off x="6337660" y="1950896"/>
            <a:ext cx="4335354" cy="3841230"/>
          </a:xfrm>
          <a:prstGeom prst="rect">
            <a:avLst/>
          </a:prstGeom>
        </p:spPr>
      </p:pic>
      <p:sp>
        <p:nvSpPr>
          <p:cNvPr id="4" name="CasellaDiTesto 3"/>
          <p:cNvSpPr txBox="1"/>
          <p:nvPr/>
        </p:nvSpPr>
        <p:spPr>
          <a:xfrm>
            <a:off x="987417" y="2006449"/>
            <a:ext cx="1757917" cy="369332"/>
          </a:xfrm>
          <a:prstGeom prst="rect">
            <a:avLst/>
          </a:prstGeom>
          <a:noFill/>
        </p:spPr>
        <p:txBody>
          <a:bodyPr wrap="none" rtlCol="0">
            <a:spAutoFit/>
          </a:bodyPr>
          <a:lstStyle/>
          <a:p>
            <a:r>
              <a:rPr lang="it-IT" b="1" dirty="0" smtClean="0">
                <a:solidFill>
                  <a:schemeClr val="bg1"/>
                </a:solidFill>
              </a:rPr>
              <a:t>Lab</a:t>
            </a:r>
            <a:r>
              <a:rPr lang="it-IT" dirty="0" smtClean="0">
                <a:solidFill>
                  <a:schemeClr val="bg1"/>
                </a:solidFill>
              </a:rPr>
              <a:t> </a:t>
            </a:r>
            <a:r>
              <a:rPr lang="it-IT" b="1" dirty="0" err="1" smtClean="0">
                <a:solidFill>
                  <a:schemeClr val="bg1"/>
                </a:solidFill>
                <a:effectLst>
                  <a:outerShdw blurRad="38100" dist="38100" dir="2700000" algn="tl">
                    <a:srgbClr val="000000">
                      <a:alpha val="43137"/>
                    </a:srgbClr>
                  </a:outerShdw>
                </a:effectLst>
              </a:rPr>
              <a:t>experiments</a:t>
            </a:r>
            <a:endParaRPr lang="it-IT" b="1" dirty="0">
              <a:solidFill>
                <a:schemeClr val="bg1"/>
              </a:solidFill>
              <a:effectLst>
                <a:outerShdw blurRad="38100" dist="38100" dir="2700000" algn="tl">
                  <a:srgbClr val="000000">
                    <a:alpha val="43137"/>
                  </a:srgbClr>
                </a:outerShdw>
              </a:effectLst>
            </a:endParaRPr>
          </a:p>
        </p:txBody>
      </p:sp>
      <p:sp>
        <p:nvSpPr>
          <p:cNvPr id="9" name="CasellaDiTesto 8"/>
          <p:cNvSpPr txBox="1"/>
          <p:nvPr/>
        </p:nvSpPr>
        <p:spPr>
          <a:xfrm>
            <a:off x="6555673" y="1943148"/>
            <a:ext cx="2630592" cy="369332"/>
          </a:xfrm>
          <a:prstGeom prst="rect">
            <a:avLst/>
          </a:prstGeom>
          <a:noFill/>
        </p:spPr>
        <p:txBody>
          <a:bodyPr wrap="none" rtlCol="0">
            <a:spAutoFit/>
          </a:bodyPr>
          <a:lstStyle/>
          <a:p>
            <a:r>
              <a:rPr lang="it-IT" b="1" dirty="0" err="1" smtClean="0">
                <a:solidFill>
                  <a:schemeClr val="bg1"/>
                </a:solidFill>
                <a:effectLst>
                  <a:outerShdw blurRad="38100" dist="38100" dir="2700000" algn="tl">
                    <a:srgbClr val="000000">
                      <a:alpha val="43137"/>
                    </a:srgbClr>
                  </a:outerShdw>
                </a:effectLst>
              </a:rPr>
              <a:t>Communication</a:t>
            </a:r>
            <a:r>
              <a:rPr lang="it-IT" b="1" dirty="0" smtClean="0">
                <a:solidFill>
                  <a:schemeClr val="bg1"/>
                </a:solidFill>
                <a:effectLst>
                  <a:outerShdw blurRad="38100" dist="38100" dir="2700000" algn="tl">
                    <a:srgbClr val="000000">
                      <a:alpha val="43137"/>
                    </a:srgbClr>
                  </a:outerShdw>
                </a:effectLst>
              </a:rPr>
              <a:t> </a:t>
            </a:r>
            <a:r>
              <a:rPr lang="it-IT" b="1" dirty="0" err="1" smtClean="0">
                <a:solidFill>
                  <a:schemeClr val="bg1"/>
                </a:solidFill>
                <a:effectLst>
                  <a:outerShdw blurRad="38100" dist="38100" dir="2700000" algn="tl">
                    <a:srgbClr val="000000">
                      <a:alpha val="43137"/>
                    </a:srgbClr>
                  </a:outerShdw>
                </a:effectLst>
              </a:rPr>
              <a:t>Activities</a:t>
            </a:r>
            <a:endParaRPr lang="it-IT" b="1" dirty="0">
              <a:solidFill>
                <a:schemeClr val="bg1"/>
              </a:solidFill>
              <a:effectLst>
                <a:outerShdw blurRad="38100" dist="38100" dir="2700000" algn="tl">
                  <a:srgbClr val="000000">
                    <a:alpha val="43137"/>
                  </a:srgbClr>
                </a:outerShdw>
              </a:effectLst>
            </a:endParaRPr>
          </a:p>
        </p:txBody>
      </p:sp>
      <p:sp>
        <p:nvSpPr>
          <p:cNvPr id="10" name="Rectangle 17"/>
          <p:cNvSpPr>
            <a:spLocks noChangeArrowheads="1"/>
          </p:cNvSpPr>
          <p:nvPr/>
        </p:nvSpPr>
        <p:spPr bwMode="auto">
          <a:xfrm>
            <a:off x="1143628" y="911116"/>
            <a:ext cx="9641925" cy="861774"/>
          </a:xfrm>
          <a:prstGeom prst="rect">
            <a:avLst/>
          </a:prstGeom>
          <a:noFill/>
          <a:ln w="9525">
            <a:noFill/>
            <a:miter lim="800000"/>
            <a:headEnd/>
            <a:tailEnd/>
          </a:ln>
        </p:spPr>
        <p:txBody>
          <a:bodyPr wrap="square">
            <a:spAutoFit/>
          </a:bodyPr>
          <a:lstStyle/>
          <a:p>
            <a:pPr defTabSz="685800"/>
            <a:r>
              <a:rPr lang="en-GB" sz="2500" b="1" i="1" dirty="0" smtClean="0"/>
              <a:t>an </a:t>
            </a:r>
            <a:r>
              <a:rPr lang="en-GB" sz="2500" b="1" i="1" dirty="0">
                <a:solidFill>
                  <a:schemeClr val="hlink"/>
                </a:solidFill>
              </a:rPr>
              <a:t>active learning </a:t>
            </a:r>
            <a:r>
              <a:rPr lang="en-GB" sz="2500" b="1" i="1" dirty="0" smtClean="0"/>
              <a:t>at school  </a:t>
            </a:r>
            <a:r>
              <a:rPr lang="en-GB" sz="2500" i="1" dirty="0"/>
              <a:t>by</a:t>
            </a:r>
            <a:r>
              <a:rPr lang="en-GB" sz="2500" b="1" i="1" dirty="0"/>
              <a:t> </a:t>
            </a:r>
            <a:r>
              <a:rPr lang="en-GB" sz="2500" i="1" dirty="0">
                <a:solidFill>
                  <a:schemeClr val="hlink"/>
                </a:solidFill>
              </a:rPr>
              <a:t>involving students in experiments </a:t>
            </a:r>
            <a:r>
              <a:rPr lang="en-GB" sz="2500" i="1" dirty="0"/>
              <a:t>with  RM-related hands-on educational kits and </a:t>
            </a:r>
            <a:r>
              <a:rPr lang="en-GB" sz="2500" i="1" dirty="0">
                <a:solidFill>
                  <a:schemeClr val="hlink"/>
                </a:solidFill>
              </a:rPr>
              <a:t>in communication activities</a:t>
            </a:r>
          </a:p>
        </p:txBody>
      </p:sp>
      <p:sp>
        <p:nvSpPr>
          <p:cNvPr id="11" name="Segnaposto testo 1"/>
          <p:cNvSpPr txBox="1">
            <a:spLocks/>
          </p:cNvSpPr>
          <p:nvPr/>
        </p:nvSpPr>
        <p:spPr>
          <a:xfrm>
            <a:off x="166501" y="853163"/>
            <a:ext cx="977127" cy="492789"/>
          </a:xfrm>
          <a:prstGeom prst="rect">
            <a:avLst/>
          </a:prstGeom>
        </p:spPr>
        <p:txBody>
          <a:bodyPr/>
          <a:lstStyle>
            <a:lvl1pPr marL="0" indent="0" algn="l" defTabSz="914400" rtl="0" eaLnBrk="1" latinLnBrk="0" hangingPunct="1">
              <a:spcBef>
                <a:spcPct val="20000"/>
              </a:spcBef>
              <a:buFont typeface="Arial" pitchFamily="34" charset="0"/>
              <a:buNone/>
              <a:defRPr sz="30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it-IT" dirty="0">
                <a:solidFill>
                  <a:srgbClr val="6BB745"/>
                </a:solidFill>
                <a:latin typeface="Calibri" panose="020F0502020204030204" pitchFamily="34" charset="0"/>
                <a:ea typeface="+mj-ea"/>
                <a:cs typeface="+mj-cs"/>
              </a:rPr>
              <a:t>Idea:</a:t>
            </a:r>
          </a:p>
        </p:txBody>
      </p:sp>
      <p:sp>
        <p:nvSpPr>
          <p:cNvPr id="12" name="Rettangolo 11"/>
          <p:cNvSpPr/>
          <p:nvPr/>
        </p:nvSpPr>
        <p:spPr>
          <a:xfrm>
            <a:off x="5227542" y="75077"/>
            <a:ext cx="9359426" cy="553998"/>
          </a:xfrm>
          <a:prstGeom prst="rect">
            <a:avLst/>
          </a:prstGeom>
        </p:spPr>
        <p:txBody>
          <a:bodyPr wrap="square">
            <a:spAutoFit/>
          </a:bodyPr>
          <a:lstStyle/>
          <a:p>
            <a:pPr algn="ctr"/>
            <a:r>
              <a:rPr lang="it-IT" sz="3000" b="1" dirty="0" err="1" smtClean="0"/>
              <a:t>pupils</a:t>
            </a:r>
            <a:r>
              <a:rPr lang="it-IT" sz="3000" b="1" dirty="0" smtClean="0"/>
              <a:t> </a:t>
            </a:r>
            <a:r>
              <a:rPr lang="it-IT" sz="3000" dirty="0" smtClean="0"/>
              <a:t>from </a:t>
            </a:r>
            <a:r>
              <a:rPr lang="it-IT" sz="3000" b="1" dirty="0" smtClean="0"/>
              <a:t>10</a:t>
            </a:r>
            <a:r>
              <a:rPr lang="it-IT" sz="3000" dirty="0" smtClean="0"/>
              <a:t> to </a:t>
            </a:r>
            <a:r>
              <a:rPr lang="it-IT" sz="3000" b="1" dirty="0" smtClean="0"/>
              <a:t>18</a:t>
            </a:r>
            <a:r>
              <a:rPr lang="it-IT" sz="3000" dirty="0" smtClean="0"/>
              <a:t> </a:t>
            </a:r>
            <a:r>
              <a:rPr lang="it-IT" sz="3000" dirty="0" err="1" smtClean="0"/>
              <a:t>yrs</a:t>
            </a:r>
            <a:endParaRPr lang="it-IT" sz="3000" dirty="0"/>
          </a:p>
        </p:txBody>
      </p:sp>
      <p:pic>
        <p:nvPicPr>
          <p:cNvPr id="13" name="Immagin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98136" y="5976553"/>
            <a:ext cx="1974834" cy="625365"/>
          </a:xfrm>
          <a:prstGeom prst="rect">
            <a:avLst/>
          </a:prstGeom>
        </p:spPr>
      </p:pic>
    </p:spTree>
    <p:extLst>
      <p:ext uri="{BB962C8B-B14F-4D97-AF65-F5344CB8AC3E}">
        <p14:creationId xmlns:p14="http://schemas.microsoft.com/office/powerpoint/2010/main" val="1292378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14"/>
          <p:cNvPicPr>
            <a:picLocks noChangeAspect="1" noChangeArrowheads="1"/>
          </p:cNvPicPr>
          <p:nvPr/>
        </p:nvPicPr>
        <p:blipFill>
          <a:blip r:embed="rId2" cstate="print"/>
          <a:srcRect/>
          <a:stretch>
            <a:fillRect/>
          </a:stretch>
        </p:blipFill>
        <p:spPr bwMode="auto">
          <a:xfrm>
            <a:off x="12361835" y="4390448"/>
            <a:ext cx="3573378" cy="2192446"/>
          </a:xfrm>
          <a:prstGeom prst="rect">
            <a:avLst/>
          </a:prstGeom>
          <a:noFill/>
          <a:ln w="9525">
            <a:noFill/>
            <a:miter lim="800000"/>
            <a:headEnd/>
            <a:tailEnd/>
          </a:ln>
          <a:effectLst/>
        </p:spPr>
      </p:pic>
      <p:pic>
        <p:nvPicPr>
          <p:cNvPr id="25" name="Immagine 24"/>
          <p:cNvPicPr/>
          <p:nvPr/>
        </p:nvPicPr>
        <p:blipFill>
          <a:blip r:embed="rId3" cstate="print"/>
          <a:stretch/>
        </p:blipFill>
        <p:spPr>
          <a:xfrm>
            <a:off x="9822441" y="208072"/>
            <a:ext cx="1546976" cy="408633"/>
          </a:xfrm>
          <a:prstGeom prst="rect">
            <a:avLst/>
          </a:prstGeom>
          <a:ln>
            <a:noFill/>
          </a:ln>
        </p:spPr>
      </p:pic>
      <p:pic>
        <p:nvPicPr>
          <p:cNvPr id="20" name="Immagin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63214" y="4337076"/>
            <a:ext cx="3628785" cy="2721589"/>
          </a:xfrm>
          <a:prstGeom prst="rect">
            <a:avLst/>
          </a:prstGeom>
        </p:spPr>
      </p:pic>
      <p:pic>
        <p:nvPicPr>
          <p:cNvPr id="34" name="Immagin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6623" y="103980"/>
            <a:ext cx="1899521" cy="601516"/>
          </a:xfrm>
          <a:prstGeom prst="rect">
            <a:avLst/>
          </a:prstGeom>
        </p:spPr>
      </p:pic>
      <p:sp>
        <p:nvSpPr>
          <p:cNvPr id="35" name="Rettangolo arrotondato 34"/>
          <p:cNvSpPr/>
          <p:nvPr/>
        </p:nvSpPr>
        <p:spPr>
          <a:xfrm flipV="1">
            <a:off x="278142" y="701709"/>
            <a:ext cx="11536869" cy="45719"/>
          </a:xfrm>
          <a:prstGeom prst="roundRect">
            <a:avLst/>
          </a:prstGeom>
          <a:solidFill>
            <a:srgbClr val="66FF3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6" name="Titolo 2"/>
          <p:cNvSpPr txBox="1">
            <a:spLocks/>
          </p:cNvSpPr>
          <p:nvPr/>
        </p:nvSpPr>
        <p:spPr bwMode="auto">
          <a:xfrm>
            <a:off x="3042469" y="103998"/>
            <a:ext cx="8971547" cy="52884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25718" rIns="51435" bIns="25718" rtlCol="0" anchor="t" anchorCtr="0">
            <a:noAutofit/>
          </a:bodyPr>
          <a:lstStyle>
            <a:lvl1pPr marL="0" indent="0" algn="l" defTabSz="914400" rtl="0" eaLnBrk="1" latinLnBrk="0" hangingPunct="1">
              <a:lnSpc>
                <a:spcPct val="100000"/>
              </a:lnSpc>
              <a:spcBef>
                <a:spcPct val="20000"/>
              </a:spcBef>
              <a:spcAft>
                <a:spcPts val="0"/>
              </a:spcAft>
              <a:buNone/>
              <a:defRPr kumimoji="0" sz="3000" b="0" i="0" u="none" kern="1200" baseline="0">
                <a:solidFill>
                  <a:srgbClr val="6BB745"/>
                </a:solidFill>
                <a:latin typeface="Calibri" panose="020F0502020204030204" pitchFamily="34" charset="0"/>
                <a:ea typeface="+mj-ea"/>
                <a:cs typeface="+mj-cs"/>
              </a:defRPr>
            </a:lvl1pPr>
          </a:lstStyle>
          <a:p>
            <a:r>
              <a:rPr lang="it-IT" altLang="en-US" sz="3600" dirty="0" smtClean="0"/>
              <a:t>Active </a:t>
            </a:r>
            <a:r>
              <a:rPr lang="it-IT" altLang="en-US" sz="3600" dirty="0" err="1" smtClean="0"/>
              <a:t>learning</a:t>
            </a:r>
            <a:r>
              <a:rPr lang="it-IT" altLang="en-US" sz="3600" dirty="0" smtClean="0"/>
              <a:t>: </a:t>
            </a:r>
            <a:r>
              <a:rPr lang="it-IT" altLang="en-US" sz="3600" dirty="0" err="1" smtClean="0"/>
              <a:t>Toolkits</a:t>
            </a:r>
            <a:endParaRPr lang="it-IT" sz="3600" dirty="0"/>
          </a:p>
        </p:txBody>
      </p:sp>
      <p:pic>
        <p:nvPicPr>
          <p:cNvPr id="6" name="Immagin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42093" y="1490149"/>
            <a:ext cx="3724542" cy="2838492"/>
          </a:xfrm>
          <a:prstGeom prst="rect">
            <a:avLst/>
          </a:prstGeom>
        </p:spPr>
      </p:pic>
      <p:pic>
        <p:nvPicPr>
          <p:cNvPr id="7" name="Immagin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82897" y="4462121"/>
            <a:ext cx="3717611" cy="2435035"/>
          </a:xfrm>
          <a:prstGeom prst="rect">
            <a:avLst/>
          </a:prstGeom>
        </p:spPr>
      </p:pic>
      <p:pic>
        <p:nvPicPr>
          <p:cNvPr id="27" name="Immagin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228" y="2599019"/>
            <a:ext cx="4608744" cy="3456558"/>
          </a:xfrm>
          <a:prstGeom prst="rect">
            <a:avLst/>
          </a:prstGeom>
        </p:spPr>
      </p:pic>
      <p:pic>
        <p:nvPicPr>
          <p:cNvPr id="28" name="Immagine 27"/>
          <p:cNvPicPr>
            <a:picLocks noChangeAspect="1"/>
          </p:cNvPicPr>
          <p:nvPr/>
        </p:nvPicPr>
        <p:blipFill rotWithShape="1">
          <a:blip r:embed="rId9" cstate="print">
            <a:extLst>
              <a:ext uri="{28A0092B-C50C-407E-A947-70E740481C1C}">
                <a14:useLocalDpi xmlns:a14="http://schemas.microsoft.com/office/drawing/2010/main" val="0"/>
              </a:ext>
            </a:extLst>
          </a:blip>
          <a:srcRect l="8169" t="20589" r="15966" b="-906"/>
          <a:stretch/>
        </p:blipFill>
        <p:spPr>
          <a:xfrm>
            <a:off x="8326427" y="1080896"/>
            <a:ext cx="4039390" cy="3207357"/>
          </a:xfrm>
          <a:prstGeom prst="rect">
            <a:avLst/>
          </a:prstGeom>
        </p:spPr>
      </p:pic>
      <p:grpSp>
        <p:nvGrpSpPr>
          <p:cNvPr id="2" name="Gruppo 1"/>
          <p:cNvGrpSpPr/>
          <p:nvPr/>
        </p:nvGrpSpPr>
        <p:grpSpPr>
          <a:xfrm>
            <a:off x="2531137" y="5788429"/>
            <a:ext cx="2548261" cy="818570"/>
            <a:chOff x="3855414" y="4492880"/>
            <a:chExt cx="2548261" cy="818570"/>
          </a:xfrm>
        </p:grpSpPr>
        <p:sp>
          <p:nvSpPr>
            <p:cNvPr id="11" name="Esplosione 2 10"/>
            <p:cNvSpPr/>
            <p:nvPr/>
          </p:nvSpPr>
          <p:spPr>
            <a:xfrm rot="1273913">
              <a:off x="3855414" y="4492880"/>
              <a:ext cx="2548261" cy="81857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p:cNvSpPr txBox="1"/>
            <p:nvPr/>
          </p:nvSpPr>
          <p:spPr>
            <a:xfrm rot="1029285">
              <a:off x="4132300" y="4667783"/>
              <a:ext cx="1936236" cy="369332"/>
            </a:xfrm>
            <a:prstGeom prst="rect">
              <a:avLst/>
            </a:prstGeom>
            <a:noFill/>
          </p:spPr>
          <p:txBody>
            <a:bodyPr wrap="none" rtlCol="0">
              <a:spAutoFit/>
            </a:bodyPr>
            <a:lstStyle/>
            <a:p>
              <a:r>
                <a:rPr lang="it-IT" dirty="0" smtClean="0"/>
                <a:t>Educational games</a:t>
              </a:r>
              <a:endParaRPr lang="it-IT" dirty="0"/>
            </a:p>
          </p:txBody>
        </p:sp>
      </p:grpSp>
      <p:grpSp>
        <p:nvGrpSpPr>
          <p:cNvPr id="12" name="Gruppo 11"/>
          <p:cNvGrpSpPr/>
          <p:nvPr/>
        </p:nvGrpSpPr>
        <p:grpSpPr>
          <a:xfrm>
            <a:off x="6970594" y="3760190"/>
            <a:ext cx="1794649" cy="818570"/>
            <a:chOff x="10712058" y="4292018"/>
            <a:chExt cx="1794649" cy="818570"/>
          </a:xfrm>
        </p:grpSpPr>
        <p:sp>
          <p:nvSpPr>
            <p:cNvPr id="38" name="Esplosione 2 37"/>
            <p:cNvSpPr/>
            <p:nvPr/>
          </p:nvSpPr>
          <p:spPr>
            <a:xfrm rot="1338764">
              <a:off x="10712058" y="4292018"/>
              <a:ext cx="1794649" cy="81857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 name="CasellaDiTesto 38"/>
            <p:cNvSpPr txBox="1"/>
            <p:nvPr/>
          </p:nvSpPr>
          <p:spPr>
            <a:xfrm rot="1029285">
              <a:off x="11213762" y="4516637"/>
              <a:ext cx="817853" cy="369332"/>
            </a:xfrm>
            <a:prstGeom prst="rect">
              <a:avLst/>
            </a:prstGeom>
            <a:noFill/>
          </p:spPr>
          <p:txBody>
            <a:bodyPr wrap="none" rtlCol="0">
              <a:spAutoFit/>
            </a:bodyPr>
            <a:lstStyle/>
            <a:p>
              <a:r>
                <a:rPr lang="it-IT" dirty="0" smtClean="0"/>
                <a:t>Lab Kit</a:t>
              </a:r>
              <a:endParaRPr lang="it-IT" dirty="0"/>
            </a:p>
          </p:txBody>
        </p:sp>
      </p:grpSp>
      <p:sp>
        <p:nvSpPr>
          <p:cNvPr id="37" name="CasellaDiTesto 36"/>
          <p:cNvSpPr txBox="1"/>
          <p:nvPr/>
        </p:nvSpPr>
        <p:spPr>
          <a:xfrm>
            <a:off x="157175" y="819977"/>
            <a:ext cx="5969904" cy="492443"/>
          </a:xfrm>
          <a:prstGeom prst="rect">
            <a:avLst/>
          </a:prstGeom>
          <a:noFill/>
        </p:spPr>
        <p:txBody>
          <a:bodyPr wrap="none" rtlCol="0">
            <a:spAutoFit/>
          </a:bodyPr>
          <a:lstStyle/>
          <a:p>
            <a:r>
              <a:rPr lang="it-IT" sz="2600" i="1" dirty="0" smtClean="0"/>
              <a:t>Free </a:t>
            </a:r>
            <a:r>
              <a:rPr lang="it-IT" sz="2600" i="1" dirty="0" err="1" smtClean="0"/>
              <a:t>available</a:t>
            </a:r>
            <a:r>
              <a:rPr lang="it-IT" sz="2600" i="1" dirty="0" smtClean="0"/>
              <a:t> on the RM@Schools website</a:t>
            </a:r>
            <a:endParaRPr lang="it-IT" sz="2600" i="1" dirty="0"/>
          </a:p>
        </p:txBody>
      </p:sp>
      <p:sp>
        <p:nvSpPr>
          <p:cNvPr id="23" name="CasellaDiTesto 22"/>
          <p:cNvSpPr txBox="1"/>
          <p:nvPr/>
        </p:nvSpPr>
        <p:spPr>
          <a:xfrm>
            <a:off x="411153" y="1490599"/>
            <a:ext cx="3431773" cy="553998"/>
          </a:xfrm>
          <a:prstGeom prst="rect">
            <a:avLst/>
          </a:prstGeom>
          <a:noFill/>
        </p:spPr>
        <p:txBody>
          <a:bodyPr wrap="none" rtlCol="0">
            <a:spAutoFit/>
          </a:bodyPr>
          <a:lstStyle/>
          <a:p>
            <a:r>
              <a:rPr lang="it-IT" sz="3000" i="1" dirty="0" smtClean="0">
                <a:solidFill>
                  <a:srgbClr val="0000FF"/>
                </a:solidFill>
              </a:rPr>
              <a:t>http://rmschools.eu/</a:t>
            </a:r>
            <a:endParaRPr lang="it-IT" sz="3000" i="1" dirty="0">
              <a:solidFill>
                <a:srgbClr val="0000FF"/>
              </a:solidFill>
            </a:endParaRPr>
          </a:p>
        </p:txBody>
      </p:sp>
      <p:grpSp>
        <p:nvGrpSpPr>
          <p:cNvPr id="3" name="Gruppo 2"/>
          <p:cNvGrpSpPr/>
          <p:nvPr/>
        </p:nvGrpSpPr>
        <p:grpSpPr>
          <a:xfrm>
            <a:off x="4285285" y="2148691"/>
            <a:ext cx="1794649" cy="818570"/>
            <a:chOff x="3874712" y="1862259"/>
            <a:chExt cx="1794649" cy="818570"/>
          </a:xfrm>
        </p:grpSpPr>
        <p:sp>
          <p:nvSpPr>
            <p:cNvPr id="29" name="Esplosione 2 28"/>
            <p:cNvSpPr/>
            <p:nvPr/>
          </p:nvSpPr>
          <p:spPr>
            <a:xfrm rot="20789634">
              <a:off x="3874712" y="1862259"/>
              <a:ext cx="1794649" cy="81857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CasellaDiTesto 29"/>
            <p:cNvSpPr txBox="1"/>
            <p:nvPr/>
          </p:nvSpPr>
          <p:spPr>
            <a:xfrm rot="20359111">
              <a:off x="4376156" y="2066007"/>
              <a:ext cx="561372" cy="369332"/>
            </a:xfrm>
            <a:prstGeom prst="rect">
              <a:avLst/>
            </a:prstGeom>
            <a:noFill/>
          </p:spPr>
          <p:txBody>
            <a:bodyPr wrap="none" rtlCol="0">
              <a:spAutoFit/>
            </a:bodyPr>
            <a:lstStyle/>
            <a:p>
              <a:r>
                <a:rPr lang="it-IT" dirty="0" err="1" smtClean="0"/>
                <a:t>App</a:t>
              </a:r>
              <a:endParaRPr lang="it-IT" dirty="0"/>
            </a:p>
          </p:txBody>
        </p:sp>
      </p:grpSp>
    </p:spTree>
    <p:extLst>
      <p:ext uri="{BB962C8B-B14F-4D97-AF65-F5344CB8AC3E}">
        <p14:creationId xmlns:p14="http://schemas.microsoft.com/office/powerpoint/2010/main" val="1561146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magin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711" y="149181"/>
            <a:ext cx="3217232" cy="489685"/>
          </a:xfrm>
          <a:prstGeom prst="rect">
            <a:avLst/>
          </a:prstGeom>
        </p:spPr>
      </p:pic>
      <p:sp>
        <p:nvSpPr>
          <p:cNvPr id="18" name="TextBox 8">
            <a:extLst>
              <a:ext uri="{FF2B5EF4-FFF2-40B4-BE49-F238E27FC236}">
                <a16:creationId xmlns:a16="http://schemas.microsoft.com/office/drawing/2014/main" id="{ECB601F5-462E-42D6-BC20-2CF47F1DD239}"/>
              </a:ext>
            </a:extLst>
          </p:cNvPr>
          <p:cNvSpPr txBox="1"/>
          <p:nvPr/>
        </p:nvSpPr>
        <p:spPr>
          <a:xfrm>
            <a:off x="10217243" y="136857"/>
            <a:ext cx="3135337" cy="461665"/>
          </a:xfrm>
          <a:prstGeom prst="rect">
            <a:avLst/>
          </a:prstGeom>
          <a:noFill/>
        </p:spPr>
        <p:txBody>
          <a:bodyPr wrap="square" rtlCol="0">
            <a:spAutoFit/>
          </a:bodyPr>
          <a:lstStyle/>
          <a:p>
            <a:r>
              <a:rPr lang="en-US" sz="2400" dirty="0">
                <a:solidFill>
                  <a:srgbClr val="002E56"/>
                </a:solidFill>
              </a:rPr>
              <a:t>Digital </a:t>
            </a:r>
            <a:r>
              <a:rPr lang="en-US" sz="2400" dirty="0" smtClean="0">
                <a:solidFill>
                  <a:srgbClr val="002E56"/>
                </a:solidFill>
              </a:rPr>
              <a:t>game</a:t>
            </a:r>
            <a:endParaRPr lang="aa-ET" sz="2400" dirty="0">
              <a:solidFill>
                <a:srgbClr val="002E56"/>
              </a:solidFill>
            </a:endParaRPr>
          </a:p>
        </p:txBody>
      </p:sp>
      <p:pic>
        <p:nvPicPr>
          <p:cNvPr id="19" name="Picture 2" descr="Free Icon | Laptop">
            <a:extLst>
              <a:ext uri="{FF2B5EF4-FFF2-40B4-BE49-F238E27FC236}">
                <a16:creationId xmlns:a16="http://schemas.microsoft.com/office/drawing/2014/main" id="{FE1639C3-5BE8-446A-B8A7-8A71488491A5}"/>
              </a:ext>
            </a:extLst>
          </p:cNvPr>
          <p:cNvPicPr>
            <a:picLocks noChangeAspect="1" noChangeArrowheads="1"/>
          </p:cNvPicPr>
          <p:nvPr/>
        </p:nvPicPr>
        <p:blipFill>
          <a:blip r:embed="rId3" cstate="print">
            <a:duotone>
              <a:prstClr val="black"/>
              <a:srgbClr val="0070C0">
                <a:tint val="45000"/>
                <a:satMod val="400000"/>
              </a:srgbClr>
            </a:duotone>
            <a:extLst>
              <a:ext uri="{28A0092B-C50C-407E-A947-70E740481C1C}">
                <a14:useLocalDpi xmlns:a14="http://schemas.microsoft.com/office/drawing/2010/main"/>
              </a:ext>
            </a:extLst>
          </a:blip>
          <a:srcRect/>
          <a:stretch>
            <a:fillRect/>
          </a:stretch>
        </p:blipFill>
        <p:spPr bwMode="auto">
          <a:xfrm>
            <a:off x="9652778" y="42506"/>
            <a:ext cx="640335" cy="640335"/>
          </a:xfrm>
          <a:prstGeom prst="rect">
            <a:avLst/>
          </a:prstGeom>
          <a:noFill/>
          <a:extLst>
            <a:ext uri="{909E8E84-426E-40DD-AFC4-6F175D3DCCD1}">
              <a14:hiddenFill xmlns:a14="http://schemas.microsoft.com/office/drawing/2010/main">
                <a:solidFill>
                  <a:srgbClr val="FFFFFF"/>
                </a:solidFill>
              </a14:hiddenFill>
            </a:ext>
          </a:extLst>
        </p:spPr>
      </p:pic>
      <p:sp>
        <p:nvSpPr>
          <p:cNvPr id="25" name="Rettangolo arrotondato 24"/>
          <p:cNvSpPr/>
          <p:nvPr/>
        </p:nvSpPr>
        <p:spPr>
          <a:xfrm>
            <a:off x="221859" y="763113"/>
            <a:ext cx="11622479" cy="45719"/>
          </a:xfrm>
          <a:prstGeom prst="roundRect">
            <a:avLst/>
          </a:prstGeom>
          <a:solidFill>
            <a:srgbClr val="66FF33"/>
          </a:solidFill>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it-IT" sz="1350" b="0" baseline="0">
              <a:solidFill>
                <a:prstClr val="white"/>
              </a:solidFill>
            </a:endParaRPr>
          </a:p>
        </p:txBody>
      </p:sp>
      <p:pic>
        <p:nvPicPr>
          <p:cNvPr id="22" name="Immagine 21"/>
          <p:cNvPicPr/>
          <p:nvPr/>
        </p:nvPicPr>
        <p:blipFill>
          <a:blip r:embed="rId4" cstate="print">
            <a:extLst>
              <a:ext uri="{28A0092B-C50C-407E-A947-70E740481C1C}">
                <a14:useLocalDpi xmlns:a14="http://schemas.microsoft.com/office/drawing/2010/main" val="0"/>
              </a:ext>
            </a:extLst>
          </a:blip>
          <a:stretch>
            <a:fillRect/>
          </a:stretch>
        </p:blipFill>
        <p:spPr>
          <a:xfrm>
            <a:off x="7180" y="1876561"/>
            <a:ext cx="8493380" cy="4994357"/>
          </a:xfrm>
          <a:prstGeom prst="rect">
            <a:avLst/>
          </a:prstGeom>
        </p:spPr>
      </p:pic>
      <p:pic>
        <p:nvPicPr>
          <p:cNvPr id="26" name="Immagine 25" descr="E:\da trasferire\RM@Schools4.0\Pixel Conference _marzo18-19 - 2021_NEW Perspectives in Education\RAWsiko.jpg"/>
          <p:cNvPicPr/>
          <p:nvPr/>
        </p:nvPicPr>
        <p:blipFill>
          <a:blip r:embed="rId5">
            <a:extLst>
              <a:ext uri="{28A0092B-C50C-407E-A947-70E740481C1C}">
                <a14:useLocalDpi xmlns:a14="http://schemas.microsoft.com/office/drawing/2010/main" val="0"/>
              </a:ext>
            </a:extLst>
          </a:blip>
          <a:srcRect/>
          <a:stretch>
            <a:fillRect/>
          </a:stretch>
        </p:blipFill>
        <p:spPr bwMode="auto">
          <a:xfrm>
            <a:off x="2323769" y="1537178"/>
            <a:ext cx="3860202" cy="1181452"/>
          </a:xfrm>
          <a:prstGeom prst="rect">
            <a:avLst/>
          </a:prstGeom>
          <a:noFill/>
          <a:ln>
            <a:noFill/>
          </a:ln>
        </p:spPr>
      </p:pic>
      <p:grpSp>
        <p:nvGrpSpPr>
          <p:cNvPr id="28" name="Gruppo 27"/>
          <p:cNvGrpSpPr/>
          <p:nvPr/>
        </p:nvGrpSpPr>
        <p:grpSpPr>
          <a:xfrm>
            <a:off x="7749663" y="4026877"/>
            <a:ext cx="4446563" cy="2831123"/>
            <a:chOff x="4636738" y="4556118"/>
            <a:chExt cx="3805824" cy="2297703"/>
          </a:xfrm>
        </p:grpSpPr>
        <p:pic>
          <p:nvPicPr>
            <p:cNvPr id="29" name="Immagin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87896">
              <a:off x="4636738" y="4706449"/>
              <a:ext cx="1510041" cy="2147372"/>
            </a:xfrm>
            <a:prstGeom prst="rect">
              <a:avLst/>
            </a:prstGeom>
          </p:spPr>
        </p:pic>
        <p:pic>
          <p:nvPicPr>
            <p:cNvPr id="30" name="Immagin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90816" y="4556118"/>
              <a:ext cx="1506420" cy="2147372"/>
            </a:xfrm>
            <a:prstGeom prst="rect">
              <a:avLst/>
            </a:prstGeom>
          </p:spPr>
        </p:pic>
        <p:pic>
          <p:nvPicPr>
            <p:cNvPr id="31" name="Immagine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833384">
              <a:off x="6936143" y="4705534"/>
              <a:ext cx="1506419" cy="2147371"/>
            </a:xfrm>
            <a:prstGeom prst="rect">
              <a:avLst/>
            </a:prstGeom>
          </p:spPr>
        </p:pic>
      </p:grpSp>
      <p:sp>
        <p:nvSpPr>
          <p:cNvPr id="27" name="CasellaDiTesto 26"/>
          <p:cNvSpPr txBox="1"/>
          <p:nvPr/>
        </p:nvSpPr>
        <p:spPr>
          <a:xfrm>
            <a:off x="221859" y="886057"/>
            <a:ext cx="11752658" cy="4001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Set in a fantasy world where the main producer of Critical RMs completely </a:t>
            </a:r>
            <a:r>
              <a:rPr kumimoji="0" lang="en-US" sz="2000" b="0" i="0" u="none" strike="noStrike" kern="1200" cap="none" spc="0" normalizeH="0" baseline="0" noProof="0" dirty="0">
                <a:ln>
                  <a:noFill/>
                </a:ln>
                <a:solidFill>
                  <a:prstClr val="black"/>
                </a:solidFill>
                <a:effectLst/>
                <a:uLnTx/>
                <a:uFillTx/>
                <a:latin typeface="Calibri"/>
                <a:ea typeface="+mn-ea"/>
                <a:cs typeface="+mn-cs"/>
              </a:rPr>
              <a:t>closed its borders</a:t>
            </a:r>
            <a:endParaRPr kumimoji="0" lang="it-IT"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37" name="CasellaDiTesto 36"/>
          <p:cNvSpPr txBox="1"/>
          <p:nvPr/>
        </p:nvSpPr>
        <p:spPr>
          <a:xfrm>
            <a:off x="8629817" y="2021878"/>
            <a:ext cx="362975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 winner is determined according to who completed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the </a:t>
            </a:r>
            <a:r>
              <a:rPr kumimoji="0" lang="en-US" sz="1800" b="0" i="0" u="none" strike="noStrike" kern="1200" cap="none" spc="0" normalizeH="0" baseline="0" noProof="0" dirty="0">
                <a:ln>
                  <a:noFill/>
                </a:ln>
                <a:solidFill>
                  <a:prstClr val="black"/>
                </a:solidFill>
                <a:effectLst/>
                <a:uLnTx/>
                <a:uFillTx/>
                <a:latin typeface="Calibri"/>
                <a:ea typeface="+mn-ea"/>
                <a:cs typeface="+mn-cs"/>
              </a:rPr>
              <a:t>devices </a:t>
            </a:r>
            <a:r>
              <a:rPr lang="en-US" dirty="0" smtClean="0">
                <a:solidFill>
                  <a:prstClr val="black"/>
                </a:solidFill>
                <a:latin typeface="Calibri"/>
              </a:rPr>
              <a:t>in</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their own Device Card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and </a:t>
            </a:r>
            <a:r>
              <a:rPr kumimoji="0" lang="en-US" sz="1800" b="0" i="0" u="none" strike="noStrike" kern="1200" cap="none" spc="0" normalizeH="0" baseline="0" noProof="0" dirty="0">
                <a:ln>
                  <a:noFill/>
                </a:ln>
                <a:solidFill>
                  <a:prstClr val="black"/>
                </a:solidFill>
                <a:effectLst/>
                <a:uLnTx/>
                <a:uFillTx/>
                <a:latin typeface="Calibri"/>
                <a:ea typeface="+mn-ea"/>
                <a:cs typeface="+mn-cs"/>
              </a:rPr>
              <a:t>scores the most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points</a:t>
            </a: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 name="Rectangle 4"/>
          <p:cNvSpPr>
            <a:spLocks noChangeArrowheads="1"/>
          </p:cNvSpPr>
          <p:nvPr/>
        </p:nvSpPr>
        <p:spPr bwMode="auto">
          <a:xfrm>
            <a:off x="3575720" y="138940"/>
            <a:ext cx="4135876" cy="584775"/>
          </a:xfrm>
          <a:prstGeom prst="rect">
            <a:avLst/>
          </a:prstGeom>
          <a:noFill/>
          <a:ln w="9525">
            <a:noFill/>
            <a:miter lim="800000"/>
            <a:headEnd/>
            <a:tailEnd/>
          </a:ln>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3200" dirty="0">
                <a:solidFill>
                  <a:srgbClr val="6BB745"/>
                </a:solidFill>
                <a:ea typeface="+mj-ea"/>
                <a:cs typeface="+mj-cs"/>
              </a:rPr>
              <a:t>To </a:t>
            </a:r>
            <a:r>
              <a:rPr lang="it-IT" sz="3200" dirty="0" err="1">
                <a:solidFill>
                  <a:srgbClr val="6BB745"/>
                </a:solidFill>
                <a:ea typeface="+mj-ea"/>
                <a:cs typeface="+mj-cs"/>
              </a:rPr>
              <a:t>learn</a:t>
            </a:r>
            <a:r>
              <a:rPr lang="it-IT" sz="3200" dirty="0">
                <a:solidFill>
                  <a:srgbClr val="6BB745"/>
                </a:solidFill>
                <a:ea typeface="+mj-ea"/>
                <a:cs typeface="+mj-cs"/>
              </a:rPr>
              <a:t> and </a:t>
            </a:r>
            <a:r>
              <a:rPr lang="it-IT" sz="3200" dirty="0" err="1">
                <a:solidFill>
                  <a:srgbClr val="6BB745"/>
                </a:solidFill>
                <a:ea typeface="+mj-ea"/>
                <a:cs typeface="+mj-cs"/>
              </a:rPr>
              <a:t>have</a:t>
            </a:r>
            <a:r>
              <a:rPr lang="it-IT" sz="3200" dirty="0">
                <a:solidFill>
                  <a:srgbClr val="6BB745"/>
                </a:solidFill>
                <a:ea typeface="+mj-ea"/>
                <a:cs typeface="+mj-cs"/>
              </a:rPr>
              <a:t> </a:t>
            </a:r>
            <a:r>
              <a:rPr lang="it-IT" sz="3200" dirty="0" err="1">
                <a:solidFill>
                  <a:srgbClr val="6BB745"/>
                </a:solidFill>
                <a:ea typeface="+mj-ea"/>
                <a:cs typeface="+mj-cs"/>
              </a:rPr>
              <a:t>fun</a:t>
            </a:r>
            <a:r>
              <a:rPr lang="it-IT" sz="3200" dirty="0">
                <a:solidFill>
                  <a:srgbClr val="6BB745"/>
                </a:solidFill>
                <a:ea typeface="+mj-ea"/>
                <a:cs typeface="+mj-cs"/>
              </a:rPr>
              <a:t>…</a:t>
            </a:r>
            <a:endParaRPr lang="en-GB" sz="3200" dirty="0">
              <a:solidFill>
                <a:srgbClr val="6BB745"/>
              </a:solidFill>
              <a:ea typeface="+mj-ea"/>
              <a:cs typeface="+mj-cs"/>
            </a:endParaRPr>
          </a:p>
        </p:txBody>
      </p:sp>
      <p:sp>
        <p:nvSpPr>
          <p:cNvPr id="15" name="CasellaDiTesto 14"/>
          <p:cNvSpPr txBox="1"/>
          <p:nvPr/>
        </p:nvSpPr>
        <p:spPr>
          <a:xfrm>
            <a:off x="332218" y="6209919"/>
            <a:ext cx="2746008" cy="461665"/>
          </a:xfrm>
          <a:prstGeom prst="rect">
            <a:avLst/>
          </a:prstGeom>
          <a:noFill/>
        </p:spPr>
        <p:txBody>
          <a:bodyPr wrap="none" rtlCol="0">
            <a:spAutoFit/>
          </a:bodyPr>
          <a:lstStyle/>
          <a:p>
            <a:r>
              <a:rPr lang="it-IT" sz="2400" b="1" dirty="0" smtClean="0"/>
              <a:t>Target: </a:t>
            </a:r>
            <a:r>
              <a:rPr lang="it-IT" sz="2400" b="1" dirty="0" smtClean="0">
                <a:solidFill>
                  <a:srgbClr val="0000CC"/>
                </a:solidFill>
              </a:rPr>
              <a:t>High Schools</a:t>
            </a:r>
            <a:endParaRPr lang="it-IT" sz="2400" b="1" dirty="0">
              <a:solidFill>
                <a:srgbClr val="0000CC"/>
              </a:solidFill>
            </a:endParaRPr>
          </a:p>
        </p:txBody>
      </p:sp>
    </p:spTree>
    <p:extLst>
      <p:ext uri="{BB962C8B-B14F-4D97-AF65-F5344CB8AC3E}">
        <p14:creationId xmlns:p14="http://schemas.microsoft.com/office/powerpoint/2010/main" val="2275912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magin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711" y="149181"/>
            <a:ext cx="3217232" cy="489685"/>
          </a:xfrm>
          <a:prstGeom prst="rect">
            <a:avLst/>
          </a:prstGeom>
        </p:spPr>
      </p:pic>
      <p:sp>
        <p:nvSpPr>
          <p:cNvPr id="18" name="TextBox 8">
            <a:extLst>
              <a:ext uri="{FF2B5EF4-FFF2-40B4-BE49-F238E27FC236}">
                <a16:creationId xmlns:a16="http://schemas.microsoft.com/office/drawing/2014/main" id="{ECB601F5-462E-42D6-BC20-2CF47F1DD239}"/>
              </a:ext>
            </a:extLst>
          </p:cNvPr>
          <p:cNvSpPr txBox="1"/>
          <p:nvPr/>
        </p:nvSpPr>
        <p:spPr>
          <a:xfrm>
            <a:off x="10217243" y="136857"/>
            <a:ext cx="3135337" cy="461665"/>
          </a:xfrm>
          <a:prstGeom prst="rect">
            <a:avLst/>
          </a:prstGeom>
          <a:noFill/>
        </p:spPr>
        <p:txBody>
          <a:bodyPr wrap="square" rtlCol="0">
            <a:spAutoFit/>
          </a:bodyPr>
          <a:lstStyle/>
          <a:p>
            <a:r>
              <a:rPr lang="en-US" sz="2400" dirty="0">
                <a:solidFill>
                  <a:srgbClr val="002E56"/>
                </a:solidFill>
              </a:rPr>
              <a:t>Digital </a:t>
            </a:r>
            <a:r>
              <a:rPr lang="en-US" sz="2400" dirty="0" smtClean="0">
                <a:solidFill>
                  <a:srgbClr val="002E56"/>
                </a:solidFill>
              </a:rPr>
              <a:t>game</a:t>
            </a:r>
            <a:endParaRPr lang="aa-ET" sz="2400" dirty="0">
              <a:solidFill>
                <a:srgbClr val="002E56"/>
              </a:solidFill>
            </a:endParaRPr>
          </a:p>
        </p:txBody>
      </p:sp>
      <p:pic>
        <p:nvPicPr>
          <p:cNvPr id="19" name="Picture 2" descr="Free Icon | Laptop">
            <a:extLst>
              <a:ext uri="{FF2B5EF4-FFF2-40B4-BE49-F238E27FC236}">
                <a16:creationId xmlns:a16="http://schemas.microsoft.com/office/drawing/2014/main" id="{FE1639C3-5BE8-446A-B8A7-8A71488491A5}"/>
              </a:ext>
            </a:extLst>
          </p:cNvPr>
          <p:cNvPicPr>
            <a:picLocks noChangeAspect="1" noChangeArrowheads="1"/>
          </p:cNvPicPr>
          <p:nvPr/>
        </p:nvPicPr>
        <p:blipFill>
          <a:blip r:embed="rId3" cstate="print">
            <a:duotone>
              <a:prstClr val="black"/>
              <a:srgbClr val="0070C0">
                <a:tint val="45000"/>
                <a:satMod val="400000"/>
              </a:srgbClr>
            </a:duotone>
            <a:extLst>
              <a:ext uri="{28A0092B-C50C-407E-A947-70E740481C1C}">
                <a14:useLocalDpi xmlns:a14="http://schemas.microsoft.com/office/drawing/2010/main"/>
              </a:ext>
            </a:extLst>
          </a:blip>
          <a:srcRect/>
          <a:stretch>
            <a:fillRect/>
          </a:stretch>
        </p:blipFill>
        <p:spPr bwMode="auto">
          <a:xfrm>
            <a:off x="9652778" y="42506"/>
            <a:ext cx="640335" cy="640335"/>
          </a:xfrm>
          <a:prstGeom prst="rect">
            <a:avLst/>
          </a:prstGeom>
          <a:noFill/>
          <a:extLst>
            <a:ext uri="{909E8E84-426E-40DD-AFC4-6F175D3DCCD1}">
              <a14:hiddenFill xmlns:a14="http://schemas.microsoft.com/office/drawing/2010/main">
                <a:solidFill>
                  <a:srgbClr val="FFFFFF"/>
                </a:solidFill>
              </a14:hiddenFill>
            </a:ext>
          </a:extLst>
        </p:spPr>
      </p:pic>
      <p:sp>
        <p:nvSpPr>
          <p:cNvPr id="25" name="Rettangolo arrotondato 24"/>
          <p:cNvSpPr/>
          <p:nvPr/>
        </p:nvSpPr>
        <p:spPr>
          <a:xfrm>
            <a:off x="221859" y="763113"/>
            <a:ext cx="11622479" cy="45719"/>
          </a:xfrm>
          <a:prstGeom prst="roundRect">
            <a:avLst/>
          </a:prstGeom>
          <a:solidFill>
            <a:srgbClr val="66FF33"/>
          </a:solidFill>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it-IT" sz="1350" b="0" baseline="0">
              <a:solidFill>
                <a:prstClr val="white"/>
              </a:solidFill>
            </a:endParaRPr>
          </a:p>
        </p:txBody>
      </p:sp>
      <p:pic>
        <p:nvPicPr>
          <p:cNvPr id="22" name="Immagine 21"/>
          <p:cNvPicPr/>
          <p:nvPr/>
        </p:nvPicPr>
        <p:blipFill>
          <a:blip r:embed="rId4" cstate="print">
            <a:extLst>
              <a:ext uri="{28A0092B-C50C-407E-A947-70E740481C1C}">
                <a14:useLocalDpi xmlns:a14="http://schemas.microsoft.com/office/drawing/2010/main" val="0"/>
              </a:ext>
            </a:extLst>
          </a:blip>
          <a:stretch>
            <a:fillRect/>
          </a:stretch>
        </p:blipFill>
        <p:spPr>
          <a:xfrm>
            <a:off x="7180" y="1876561"/>
            <a:ext cx="8493380" cy="4994357"/>
          </a:xfrm>
          <a:prstGeom prst="rect">
            <a:avLst/>
          </a:prstGeom>
        </p:spPr>
      </p:pic>
      <p:pic>
        <p:nvPicPr>
          <p:cNvPr id="26" name="Immagine 25" descr="E:\da trasferire\RM@Schools4.0\Pixel Conference _marzo18-19 - 2021_NEW Perspectives in Education\RAWsiko.jpg"/>
          <p:cNvPicPr/>
          <p:nvPr/>
        </p:nvPicPr>
        <p:blipFill>
          <a:blip r:embed="rId5">
            <a:extLst>
              <a:ext uri="{28A0092B-C50C-407E-A947-70E740481C1C}">
                <a14:useLocalDpi xmlns:a14="http://schemas.microsoft.com/office/drawing/2010/main" val="0"/>
              </a:ext>
            </a:extLst>
          </a:blip>
          <a:srcRect/>
          <a:stretch>
            <a:fillRect/>
          </a:stretch>
        </p:blipFill>
        <p:spPr bwMode="auto">
          <a:xfrm>
            <a:off x="2323769" y="1537178"/>
            <a:ext cx="3860202" cy="1181452"/>
          </a:xfrm>
          <a:prstGeom prst="rect">
            <a:avLst/>
          </a:prstGeom>
          <a:noFill/>
          <a:ln>
            <a:noFill/>
          </a:ln>
        </p:spPr>
      </p:pic>
      <p:sp>
        <p:nvSpPr>
          <p:cNvPr id="27" name="CasellaDiTesto 26"/>
          <p:cNvSpPr txBox="1"/>
          <p:nvPr/>
        </p:nvSpPr>
        <p:spPr>
          <a:xfrm>
            <a:off x="221859" y="886057"/>
            <a:ext cx="11752658" cy="4001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Set in a fantasy world where the main producer of Critical RMs completely </a:t>
            </a:r>
            <a:r>
              <a:rPr kumimoji="0" lang="en-US" sz="2000" b="0" i="0" u="none" strike="noStrike" kern="1200" cap="none" spc="0" normalizeH="0" baseline="0" noProof="0" dirty="0">
                <a:ln>
                  <a:noFill/>
                </a:ln>
                <a:solidFill>
                  <a:prstClr val="black"/>
                </a:solidFill>
                <a:effectLst/>
                <a:uLnTx/>
                <a:uFillTx/>
                <a:latin typeface="Calibri"/>
                <a:ea typeface="+mn-ea"/>
                <a:cs typeface="+mn-cs"/>
              </a:rPr>
              <a:t>closed its borders</a:t>
            </a:r>
            <a:endParaRPr kumimoji="0" lang="it-IT"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 name="Rectangle 4"/>
          <p:cNvSpPr>
            <a:spLocks noChangeArrowheads="1"/>
          </p:cNvSpPr>
          <p:nvPr/>
        </p:nvSpPr>
        <p:spPr bwMode="auto">
          <a:xfrm>
            <a:off x="3575720" y="138940"/>
            <a:ext cx="4135876" cy="584775"/>
          </a:xfrm>
          <a:prstGeom prst="rect">
            <a:avLst/>
          </a:prstGeom>
          <a:noFill/>
          <a:ln w="9525">
            <a:noFill/>
            <a:miter lim="800000"/>
            <a:headEnd/>
            <a:tailEnd/>
          </a:ln>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3200" dirty="0">
                <a:solidFill>
                  <a:srgbClr val="6BB745"/>
                </a:solidFill>
                <a:ea typeface="+mj-ea"/>
                <a:cs typeface="+mj-cs"/>
              </a:rPr>
              <a:t>To </a:t>
            </a:r>
            <a:r>
              <a:rPr lang="it-IT" sz="3200" dirty="0" err="1">
                <a:solidFill>
                  <a:srgbClr val="6BB745"/>
                </a:solidFill>
                <a:ea typeface="+mj-ea"/>
                <a:cs typeface="+mj-cs"/>
              </a:rPr>
              <a:t>learn</a:t>
            </a:r>
            <a:r>
              <a:rPr lang="it-IT" sz="3200" dirty="0">
                <a:solidFill>
                  <a:srgbClr val="6BB745"/>
                </a:solidFill>
                <a:ea typeface="+mj-ea"/>
                <a:cs typeface="+mj-cs"/>
              </a:rPr>
              <a:t> and </a:t>
            </a:r>
            <a:r>
              <a:rPr lang="it-IT" sz="3200" dirty="0" err="1">
                <a:solidFill>
                  <a:srgbClr val="6BB745"/>
                </a:solidFill>
                <a:ea typeface="+mj-ea"/>
                <a:cs typeface="+mj-cs"/>
              </a:rPr>
              <a:t>have</a:t>
            </a:r>
            <a:r>
              <a:rPr lang="it-IT" sz="3200" dirty="0">
                <a:solidFill>
                  <a:srgbClr val="6BB745"/>
                </a:solidFill>
                <a:ea typeface="+mj-ea"/>
                <a:cs typeface="+mj-cs"/>
              </a:rPr>
              <a:t> </a:t>
            </a:r>
            <a:r>
              <a:rPr lang="it-IT" sz="3200" dirty="0" err="1">
                <a:solidFill>
                  <a:srgbClr val="6BB745"/>
                </a:solidFill>
                <a:ea typeface="+mj-ea"/>
                <a:cs typeface="+mj-cs"/>
              </a:rPr>
              <a:t>fun</a:t>
            </a:r>
            <a:r>
              <a:rPr lang="it-IT" sz="3200" dirty="0">
                <a:solidFill>
                  <a:srgbClr val="6BB745"/>
                </a:solidFill>
                <a:ea typeface="+mj-ea"/>
                <a:cs typeface="+mj-cs"/>
              </a:rPr>
              <a:t>…</a:t>
            </a:r>
            <a:endParaRPr lang="en-GB" sz="3200" dirty="0">
              <a:solidFill>
                <a:srgbClr val="6BB745"/>
              </a:solidFill>
              <a:ea typeface="+mj-ea"/>
              <a:cs typeface="+mj-cs"/>
            </a:endParaRPr>
          </a:p>
        </p:txBody>
      </p:sp>
      <p:sp>
        <p:nvSpPr>
          <p:cNvPr id="15" name="CasellaDiTesto 14"/>
          <p:cNvSpPr txBox="1"/>
          <p:nvPr/>
        </p:nvSpPr>
        <p:spPr>
          <a:xfrm>
            <a:off x="332218" y="6209919"/>
            <a:ext cx="2746008" cy="461665"/>
          </a:xfrm>
          <a:prstGeom prst="rect">
            <a:avLst/>
          </a:prstGeom>
          <a:noFill/>
        </p:spPr>
        <p:txBody>
          <a:bodyPr wrap="none" rtlCol="0">
            <a:spAutoFit/>
          </a:bodyPr>
          <a:lstStyle/>
          <a:p>
            <a:r>
              <a:rPr lang="it-IT" sz="2400" b="1" dirty="0" smtClean="0"/>
              <a:t>Target: </a:t>
            </a:r>
            <a:r>
              <a:rPr lang="it-IT" sz="2400" b="1" dirty="0" smtClean="0">
                <a:solidFill>
                  <a:srgbClr val="0000CC"/>
                </a:solidFill>
              </a:rPr>
              <a:t>High Schools</a:t>
            </a:r>
            <a:endParaRPr lang="it-IT" sz="2400" b="1" dirty="0">
              <a:solidFill>
                <a:srgbClr val="0000CC"/>
              </a:solidFill>
            </a:endParaRPr>
          </a:p>
        </p:txBody>
      </p:sp>
      <p:grpSp>
        <p:nvGrpSpPr>
          <p:cNvPr id="16" name="Gruppo 15"/>
          <p:cNvGrpSpPr/>
          <p:nvPr/>
        </p:nvGrpSpPr>
        <p:grpSpPr>
          <a:xfrm>
            <a:off x="5533697" y="2505319"/>
            <a:ext cx="6658304" cy="4061849"/>
            <a:chOff x="7551595" y="3762965"/>
            <a:chExt cx="4687591" cy="2926567"/>
          </a:xfrm>
        </p:grpSpPr>
        <p:pic>
          <p:nvPicPr>
            <p:cNvPr id="17" name="Immagin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1595" y="3762965"/>
              <a:ext cx="4687591" cy="2669168"/>
            </a:xfrm>
            <a:prstGeom prst="rect">
              <a:avLst/>
            </a:prstGeom>
          </p:spPr>
        </p:pic>
        <p:sp>
          <p:nvSpPr>
            <p:cNvPr id="21" name="Rettangolo 20"/>
            <p:cNvSpPr/>
            <p:nvPr/>
          </p:nvSpPr>
          <p:spPr>
            <a:xfrm>
              <a:off x="10149399" y="6380096"/>
              <a:ext cx="1803187" cy="309436"/>
            </a:xfrm>
            <a:prstGeom prst="rect">
              <a:avLst/>
            </a:prstGeom>
          </p:spPr>
          <p:txBody>
            <a:bodyPr wrap="none">
              <a:spAutoFit/>
            </a:bodyPr>
            <a:lstStyle/>
            <a:p>
              <a:r>
                <a:rPr lang="it-IT" sz="2000" i="1" dirty="0" err="1" smtClean="0">
                  <a:latin typeface="+mj-lt"/>
                </a:rPr>
                <a:t>Map</a:t>
              </a:r>
              <a:r>
                <a:rPr lang="it-IT" sz="2000" i="1" dirty="0" smtClean="0">
                  <a:latin typeface="+mj-lt"/>
                </a:rPr>
                <a:t> </a:t>
              </a:r>
              <a:r>
                <a:rPr lang="it-IT" sz="2000" i="1" dirty="0" err="1" smtClean="0">
                  <a:latin typeface="+mj-lt"/>
                </a:rPr>
                <a:t>realised</a:t>
              </a:r>
              <a:r>
                <a:rPr lang="it-IT" sz="2000" i="1" dirty="0" smtClean="0">
                  <a:latin typeface="+mj-lt"/>
                </a:rPr>
                <a:t> by SGU </a:t>
              </a:r>
              <a:endParaRPr lang="it-IT" sz="2000" i="1" dirty="0">
                <a:latin typeface="+mj-lt"/>
              </a:endParaRPr>
            </a:p>
          </p:txBody>
        </p:sp>
      </p:grpSp>
    </p:spTree>
    <p:extLst>
      <p:ext uri="{BB962C8B-B14F-4D97-AF65-F5344CB8AC3E}">
        <p14:creationId xmlns:p14="http://schemas.microsoft.com/office/powerpoint/2010/main" val="167642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rotWithShape="1">
          <a:blip r:embed="rId2"/>
          <a:srcRect l="12807" t="11989" r="26403" b="5828"/>
          <a:stretch/>
        </p:blipFill>
        <p:spPr>
          <a:xfrm>
            <a:off x="88551" y="932566"/>
            <a:ext cx="5988921" cy="4554345"/>
          </a:xfrm>
          <a:prstGeom prst="rect">
            <a:avLst/>
          </a:prstGeom>
        </p:spPr>
      </p:pic>
      <p:sp>
        <p:nvSpPr>
          <p:cNvPr id="13" name="Rectangle 4"/>
          <p:cNvSpPr>
            <a:spLocks noChangeArrowheads="1"/>
          </p:cNvSpPr>
          <p:nvPr/>
        </p:nvSpPr>
        <p:spPr bwMode="auto">
          <a:xfrm>
            <a:off x="3148532" y="0"/>
            <a:ext cx="2113527" cy="646331"/>
          </a:xfrm>
          <a:prstGeom prst="rect">
            <a:avLst/>
          </a:prstGeom>
          <a:noFill/>
          <a:ln w="9525">
            <a:noFill/>
            <a:miter lim="800000"/>
            <a:headEnd/>
            <a:tailEnd/>
          </a:ln>
        </p:spPr>
        <p:txBody>
          <a:bodyPr wrap="none" anchor="ctr">
            <a:spAutoFit/>
          </a:bodyPr>
          <a:lstStyle/>
          <a:p>
            <a:pPr eaLnBrk="1" fontAlgn="auto" hangingPunct="1">
              <a:spcBef>
                <a:spcPts val="0"/>
              </a:spcBef>
              <a:spcAft>
                <a:spcPts val="0"/>
              </a:spcAft>
            </a:pPr>
            <a:r>
              <a:rPr lang="en-GB" sz="3600" b="0" baseline="0" dirty="0" err="1" smtClean="0">
                <a:solidFill>
                  <a:srgbClr val="6BB745"/>
                </a:solidFill>
                <a:latin typeface="Calibri" panose="020F0502020204030204" pitchFamily="34" charset="0"/>
              </a:rPr>
              <a:t>BetterGeo</a:t>
            </a:r>
            <a:endParaRPr lang="en-GB" sz="3600" b="0" baseline="0" dirty="0">
              <a:solidFill>
                <a:srgbClr val="6BB745"/>
              </a:solidFill>
              <a:effectLst>
                <a:outerShdw blurRad="38100" dist="38100" dir="2700000" algn="tl">
                  <a:srgbClr val="000000">
                    <a:alpha val="43137"/>
                  </a:srgbClr>
                </a:outerShdw>
              </a:effectLst>
              <a:latin typeface="Calibri" panose="020F0502020204030204" pitchFamily="34" charset="0"/>
            </a:endParaRPr>
          </a:p>
        </p:txBody>
      </p:sp>
      <p:sp>
        <p:nvSpPr>
          <p:cNvPr id="14" name="Rettangolo arrotondato 13"/>
          <p:cNvSpPr/>
          <p:nvPr/>
        </p:nvSpPr>
        <p:spPr>
          <a:xfrm>
            <a:off x="221859" y="763113"/>
            <a:ext cx="11622479" cy="45719"/>
          </a:xfrm>
          <a:prstGeom prst="roundRect">
            <a:avLst/>
          </a:prstGeom>
          <a:solidFill>
            <a:srgbClr val="66FF33"/>
          </a:solidFill>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it-IT" sz="1350" b="0" baseline="0">
              <a:solidFill>
                <a:prstClr val="white"/>
              </a:solidFill>
            </a:endParaRPr>
          </a:p>
        </p:txBody>
      </p:sp>
      <p:pic>
        <p:nvPicPr>
          <p:cNvPr id="3074" name="Immagin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3402" y="89220"/>
            <a:ext cx="5903173" cy="31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uppo 15"/>
          <p:cNvGrpSpPr/>
          <p:nvPr/>
        </p:nvGrpSpPr>
        <p:grpSpPr>
          <a:xfrm>
            <a:off x="6499416" y="3507130"/>
            <a:ext cx="4984596" cy="2121031"/>
            <a:chOff x="5827229" y="3444748"/>
            <a:chExt cx="4984596" cy="2121031"/>
          </a:xfrm>
          <a:solidFill>
            <a:schemeClr val="bg1"/>
          </a:solidFill>
        </p:grpSpPr>
        <p:pic>
          <p:nvPicPr>
            <p:cNvPr id="3075" name="Immagin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13692" y="3444748"/>
              <a:ext cx="2898133" cy="212103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 name="Rettangolo 18"/>
            <p:cNvSpPr/>
            <p:nvPr/>
          </p:nvSpPr>
          <p:spPr>
            <a:xfrm>
              <a:off x="5827229" y="3722844"/>
              <a:ext cx="1974604" cy="646331"/>
            </a:xfrm>
            <a:prstGeom prst="rect">
              <a:avLst/>
            </a:prstGeom>
            <a:grpFill/>
          </p:spPr>
          <p:txBody>
            <a:bodyPr wrap="square">
              <a:spAutoFit/>
            </a:bodyPr>
            <a:lstStyle/>
            <a:p>
              <a:pPr algn="ctr"/>
              <a:r>
                <a:rPr lang="en-GB" dirty="0" smtClean="0">
                  <a:latin typeface="Arial" panose="020B0604020202020204" pitchFamily="34" charset="0"/>
                  <a:ea typeface="Calibri" panose="020F0502020204030204" pitchFamily="34" charset="0"/>
                </a:rPr>
                <a:t>Rocks &amp; </a:t>
              </a:r>
            </a:p>
            <a:p>
              <a:r>
                <a:rPr lang="en-GB" dirty="0" smtClean="0">
                  <a:latin typeface="Arial" panose="020B0604020202020204" pitchFamily="34" charset="0"/>
                  <a:ea typeface="Calibri" panose="020F0502020204030204" pitchFamily="34" charset="0"/>
                </a:rPr>
                <a:t>Minerals exercise</a:t>
              </a:r>
              <a:endParaRPr lang="it-IT" dirty="0"/>
            </a:p>
          </p:txBody>
        </p:sp>
      </p:grpSp>
      <p:sp>
        <p:nvSpPr>
          <p:cNvPr id="24" name="CasellaDiTesto 23"/>
          <p:cNvSpPr txBox="1"/>
          <p:nvPr/>
        </p:nvSpPr>
        <p:spPr>
          <a:xfrm>
            <a:off x="3812593" y="6025253"/>
            <a:ext cx="1752138" cy="646331"/>
          </a:xfrm>
          <a:prstGeom prst="rect">
            <a:avLst/>
          </a:prstGeom>
          <a:solidFill>
            <a:srgbClr val="FFFF99"/>
          </a:solidFill>
        </p:spPr>
        <p:txBody>
          <a:bodyPr wrap="square" rtlCol="0">
            <a:spAutoFit/>
          </a:bodyPr>
          <a:lstStyle/>
          <a:p>
            <a:pPr algn="ctr"/>
            <a:r>
              <a:rPr lang="it-IT" b="1" dirty="0" err="1" smtClean="0"/>
              <a:t>Available</a:t>
            </a:r>
            <a:r>
              <a:rPr lang="it-IT" b="1" dirty="0" smtClean="0"/>
              <a:t> in 6 </a:t>
            </a:r>
            <a:r>
              <a:rPr lang="it-IT" b="1" dirty="0" err="1" smtClean="0"/>
              <a:t>languages</a:t>
            </a:r>
            <a:endParaRPr lang="it-IT" b="1" dirty="0"/>
          </a:p>
        </p:txBody>
      </p:sp>
      <p:sp>
        <p:nvSpPr>
          <p:cNvPr id="18" name="Rettangolo 17"/>
          <p:cNvSpPr/>
          <p:nvPr/>
        </p:nvSpPr>
        <p:spPr>
          <a:xfrm>
            <a:off x="542026" y="5389634"/>
            <a:ext cx="4472699" cy="477054"/>
          </a:xfrm>
          <a:prstGeom prst="rect">
            <a:avLst/>
          </a:prstGeom>
        </p:spPr>
        <p:txBody>
          <a:bodyPr wrap="none">
            <a:spAutoFit/>
          </a:bodyPr>
          <a:lstStyle/>
          <a:p>
            <a:r>
              <a:rPr lang="it-IT" sz="2500" dirty="0">
                <a:solidFill>
                  <a:srgbClr val="0000FF"/>
                </a:solidFill>
              </a:rPr>
              <a:t>https://www.bettergeoedu.com/</a:t>
            </a:r>
          </a:p>
        </p:txBody>
      </p:sp>
      <p:sp>
        <p:nvSpPr>
          <p:cNvPr id="20" name="TextBox 8">
            <a:extLst>
              <a:ext uri="{FF2B5EF4-FFF2-40B4-BE49-F238E27FC236}">
                <a16:creationId xmlns:a16="http://schemas.microsoft.com/office/drawing/2014/main" id="{ECB601F5-462E-42D6-BC20-2CF47F1DD239}"/>
              </a:ext>
            </a:extLst>
          </p:cNvPr>
          <p:cNvSpPr txBox="1"/>
          <p:nvPr/>
        </p:nvSpPr>
        <p:spPr>
          <a:xfrm>
            <a:off x="786324" y="193291"/>
            <a:ext cx="3135337" cy="461665"/>
          </a:xfrm>
          <a:prstGeom prst="rect">
            <a:avLst/>
          </a:prstGeom>
          <a:noFill/>
        </p:spPr>
        <p:txBody>
          <a:bodyPr wrap="square" rtlCol="0">
            <a:spAutoFit/>
          </a:bodyPr>
          <a:lstStyle/>
          <a:p>
            <a:r>
              <a:rPr lang="en-US" sz="2400" dirty="0">
                <a:solidFill>
                  <a:srgbClr val="002E56"/>
                </a:solidFill>
              </a:rPr>
              <a:t>Digital </a:t>
            </a:r>
            <a:r>
              <a:rPr lang="en-US" sz="2400" dirty="0" smtClean="0">
                <a:solidFill>
                  <a:srgbClr val="002E56"/>
                </a:solidFill>
              </a:rPr>
              <a:t>game</a:t>
            </a:r>
            <a:endParaRPr lang="aa-ET" sz="2400" dirty="0">
              <a:solidFill>
                <a:srgbClr val="002E56"/>
              </a:solidFill>
            </a:endParaRPr>
          </a:p>
        </p:txBody>
      </p:sp>
      <p:pic>
        <p:nvPicPr>
          <p:cNvPr id="21" name="Picture 2" descr="Free Icon | Laptop">
            <a:extLst>
              <a:ext uri="{FF2B5EF4-FFF2-40B4-BE49-F238E27FC236}">
                <a16:creationId xmlns:a16="http://schemas.microsoft.com/office/drawing/2014/main" id="{FE1639C3-5BE8-446A-B8A7-8A71488491A5}"/>
              </a:ext>
            </a:extLst>
          </p:cNvPr>
          <p:cNvPicPr>
            <a:picLocks noChangeAspect="1" noChangeArrowheads="1"/>
          </p:cNvPicPr>
          <p:nvPr/>
        </p:nvPicPr>
        <p:blipFill>
          <a:blip r:embed="rId5" cstate="print">
            <a:duotone>
              <a:prstClr val="black"/>
              <a:srgbClr val="0070C0">
                <a:tint val="45000"/>
                <a:satMod val="400000"/>
              </a:srgbClr>
            </a:duotone>
            <a:extLst>
              <a:ext uri="{28A0092B-C50C-407E-A947-70E740481C1C}">
                <a14:useLocalDpi xmlns:a14="http://schemas.microsoft.com/office/drawing/2010/main"/>
              </a:ext>
            </a:extLst>
          </a:blip>
          <a:srcRect/>
          <a:stretch>
            <a:fillRect/>
          </a:stretch>
        </p:blipFill>
        <p:spPr bwMode="auto">
          <a:xfrm>
            <a:off x="221859" y="98940"/>
            <a:ext cx="640335" cy="640335"/>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332218" y="6209919"/>
            <a:ext cx="3071418" cy="461665"/>
          </a:xfrm>
          <a:prstGeom prst="rect">
            <a:avLst/>
          </a:prstGeom>
          <a:noFill/>
        </p:spPr>
        <p:txBody>
          <a:bodyPr wrap="none" rtlCol="0">
            <a:spAutoFit/>
          </a:bodyPr>
          <a:lstStyle/>
          <a:p>
            <a:r>
              <a:rPr lang="it-IT" sz="2400" b="1" dirty="0" smtClean="0"/>
              <a:t>Target: </a:t>
            </a:r>
            <a:r>
              <a:rPr lang="it-IT" sz="2400" b="1" dirty="0" smtClean="0">
                <a:solidFill>
                  <a:srgbClr val="0000CC"/>
                </a:solidFill>
              </a:rPr>
              <a:t>Middle Schools</a:t>
            </a:r>
            <a:endParaRPr lang="it-IT" sz="2400" b="1" dirty="0">
              <a:solidFill>
                <a:srgbClr val="0000CC"/>
              </a:solidFill>
            </a:endParaRPr>
          </a:p>
        </p:txBody>
      </p:sp>
      <p:sp>
        <p:nvSpPr>
          <p:cNvPr id="3" name="CasellaDiTesto 2"/>
          <p:cNvSpPr txBox="1"/>
          <p:nvPr/>
        </p:nvSpPr>
        <p:spPr>
          <a:xfrm>
            <a:off x="6499416" y="5809809"/>
            <a:ext cx="5537159" cy="800219"/>
          </a:xfrm>
          <a:prstGeom prst="rect">
            <a:avLst/>
          </a:prstGeom>
          <a:noFill/>
        </p:spPr>
        <p:txBody>
          <a:bodyPr wrap="square" rtlCol="0">
            <a:spAutoFit/>
          </a:bodyPr>
          <a:lstStyle/>
          <a:p>
            <a:r>
              <a:rPr lang="it-IT" sz="2300" dirty="0" err="1" smtClean="0"/>
              <a:t>Mining</a:t>
            </a:r>
            <a:r>
              <a:rPr lang="it-IT" sz="2300" dirty="0" smtClean="0"/>
              <a:t> for </a:t>
            </a:r>
            <a:r>
              <a:rPr lang="it-IT" sz="2300" dirty="0" err="1" smtClean="0"/>
              <a:t>metals</a:t>
            </a:r>
            <a:r>
              <a:rPr lang="it-IT" sz="2300" dirty="0" smtClean="0"/>
              <a:t> and </a:t>
            </a:r>
            <a:r>
              <a:rPr lang="it-IT" sz="2300" dirty="0" err="1" smtClean="0"/>
              <a:t>minerals</a:t>
            </a:r>
            <a:r>
              <a:rPr lang="it-IT" sz="2300" dirty="0" smtClean="0"/>
              <a:t> </a:t>
            </a:r>
            <a:r>
              <a:rPr lang="it-IT" sz="2300" dirty="0" err="1" smtClean="0"/>
              <a:t>allows</a:t>
            </a:r>
            <a:r>
              <a:rPr lang="it-IT" sz="2300" dirty="0" smtClean="0"/>
              <a:t> the </a:t>
            </a:r>
            <a:r>
              <a:rPr lang="it-IT" sz="2300" dirty="0" err="1" smtClean="0"/>
              <a:t>players</a:t>
            </a:r>
            <a:r>
              <a:rPr lang="it-IT" sz="2300" dirty="0" smtClean="0"/>
              <a:t> to </a:t>
            </a:r>
            <a:r>
              <a:rPr lang="it-IT" sz="2300" dirty="0" err="1" smtClean="0"/>
              <a:t>advance</a:t>
            </a:r>
            <a:r>
              <a:rPr lang="it-IT" sz="2300" dirty="0" smtClean="0"/>
              <a:t> in </a:t>
            </a:r>
            <a:r>
              <a:rPr lang="it-IT" sz="2300" dirty="0" err="1" smtClean="0"/>
              <a:t>technologies</a:t>
            </a:r>
            <a:endParaRPr lang="it-IT" sz="2300" dirty="0"/>
          </a:p>
        </p:txBody>
      </p:sp>
    </p:spTree>
    <p:extLst>
      <p:ext uri="{BB962C8B-B14F-4D97-AF65-F5344CB8AC3E}">
        <p14:creationId xmlns:p14="http://schemas.microsoft.com/office/powerpoint/2010/main" val="2931795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Box 14"/>
          <p:cNvSpPr txBox="1">
            <a:spLocks noChangeArrowheads="1"/>
          </p:cNvSpPr>
          <p:nvPr/>
        </p:nvSpPr>
        <p:spPr bwMode="auto">
          <a:xfrm>
            <a:off x="199579" y="5800168"/>
            <a:ext cx="8093583" cy="892552"/>
          </a:xfrm>
          <a:prstGeom prst="rect">
            <a:avLst/>
          </a:prstGeom>
          <a:solidFill>
            <a:srgbClr val="FFFF99">
              <a:alpha val="49019"/>
            </a:srgbClr>
          </a:solidFill>
          <a:ln w="9525">
            <a:noFill/>
            <a:miter lim="800000"/>
            <a:headEnd/>
            <a:tailEnd/>
          </a:ln>
        </p:spPr>
        <p:txBody>
          <a:bodyPr wrap="square">
            <a:spAutoFit/>
          </a:bodyPr>
          <a:lstStyle/>
          <a:p>
            <a:pPr algn="ctr"/>
            <a:r>
              <a:rPr lang="et-EE" sz="2600" b="1" dirty="0" smtClean="0"/>
              <a:t>Workshop</a:t>
            </a:r>
            <a:r>
              <a:rPr lang="it-IT" sz="2600" b="1" dirty="0" smtClean="0"/>
              <a:t>s</a:t>
            </a:r>
            <a:r>
              <a:rPr lang="et-EE" sz="2600" b="1" dirty="0" smtClean="0"/>
              <a:t> </a:t>
            </a:r>
            <a:r>
              <a:rPr lang="et-EE" sz="2600" b="1" dirty="0"/>
              <a:t>for </a:t>
            </a:r>
            <a:r>
              <a:rPr lang="et-EE" sz="2600" b="1" dirty="0" smtClean="0"/>
              <a:t>teachers</a:t>
            </a:r>
            <a:endParaRPr lang="it-IT" sz="2600" b="1" dirty="0" smtClean="0"/>
          </a:p>
          <a:p>
            <a:pPr algn="ctr"/>
            <a:r>
              <a:rPr lang="en-US" sz="2600" dirty="0">
                <a:solidFill>
                  <a:schemeClr val="dk1"/>
                </a:solidFill>
              </a:rPr>
              <a:t>830 trained teachers in 3 </a:t>
            </a:r>
            <a:r>
              <a:rPr lang="en-US" sz="2600" dirty="0" smtClean="0">
                <a:solidFill>
                  <a:schemeClr val="dk1"/>
                </a:solidFill>
              </a:rPr>
              <a:t>years</a:t>
            </a:r>
            <a:endParaRPr lang="en-US" sz="2600" dirty="0">
              <a:solidFill>
                <a:schemeClr val="dk1"/>
              </a:solidFill>
            </a:endParaRPr>
          </a:p>
        </p:txBody>
      </p:sp>
      <p:sp>
        <p:nvSpPr>
          <p:cNvPr id="15" name="Rectangle 4"/>
          <p:cNvSpPr>
            <a:spLocks noChangeArrowheads="1"/>
          </p:cNvSpPr>
          <p:nvPr/>
        </p:nvSpPr>
        <p:spPr bwMode="auto">
          <a:xfrm>
            <a:off x="3055986" y="118345"/>
            <a:ext cx="4637873" cy="584775"/>
          </a:xfrm>
          <a:prstGeom prst="rect">
            <a:avLst/>
          </a:prstGeom>
          <a:noFill/>
          <a:ln w="9525">
            <a:noFill/>
            <a:miter lim="800000"/>
            <a:headEnd/>
            <a:tailEnd/>
          </a:ln>
        </p:spPr>
        <p:txBody>
          <a:bodyPr wrap="none" anchor="ctr">
            <a:spAutoFit/>
          </a:bodyPr>
          <a:lstStyle/>
          <a:p>
            <a:r>
              <a:rPr lang="en-GB" sz="3200" dirty="0" smtClean="0">
                <a:solidFill>
                  <a:srgbClr val="6BB745"/>
                </a:solidFill>
                <a:ea typeface="+mj-ea"/>
                <a:cs typeface="+mj-cs"/>
              </a:rPr>
              <a:t>Train-the-Trainer Program</a:t>
            </a:r>
            <a:endParaRPr lang="en-GB" sz="3200" dirty="0">
              <a:solidFill>
                <a:srgbClr val="6BB745"/>
              </a:solidFill>
              <a:ea typeface="+mj-ea"/>
              <a:cs typeface="+mj-cs"/>
            </a:endParaRPr>
          </a:p>
        </p:txBody>
      </p:sp>
      <p:pic>
        <p:nvPicPr>
          <p:cNvPr id="16" name="Immagin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931" y="215656"/>
            <a:ext cx="1954189" cy="618827"/>
          </a:xfrm>
          <a:prstGeom prst="rect">
            <a:avLst/>
          </a:prstGeom>
        </p:spPr>
      </p:pic>
      <p:sp>
        <p:nvSpPr>
          <p:cNvPr id="17" name="Rettangolo arrotondato 16"/>
          <p:cNvSpPr/>
          <p:nvPr/>
        </p:nvSpPr>
        <p:spPr>
          <a:xfrm flipV="1">
            <a:off x="310447" y="795065"/>
            <a:ext cx="11470736" cy="45719"/>
          </a:xfrm>
          <a:prstGeom prst="roundRect">
            <a:avLst/>
          </a:prstGeom>
          <a:solidFill>
            <a:srgbClr val="66FF3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grpSp>
        <p:nvGrpSpPr>
          <p:cNvPr id="11" name="Gruppo 10"/>
          <p:cNvGrpSpPr/>
          <p:nvPr/>
        </p:nvGrpSpPr>
        <p:grpSpPr>
          <a:xfrm>
            <a:off x="8639587" y="4711259"/>
            <a:ext cx="3543221" cy="2177819"/>
            <a:chOff x="7723630" y="4279330"/>
            <a:chExt cx="4476597" cy="2887679"/>
          </a:xfrm>
        </p:grpSpPr>
        <p:pic>
          <p:nvPicPr>
            <p:cNvPr id="12" name="Picture 11" descr="C:\Users\MANSHOVS\AppData\Local\Microsoft\Windows\INetCache\Content.Word\20190917_173532.jpg"/>
            <p:cNvPicPr/>
            <p:nvPr/>
          </p:nvPicPr>
          <p:blipFill rotWithShape="1">
            <a:blip r:embed="rId4" cstate="print">
              <a:extLst>
                <a:ext uri="{28A0092B-C50C-407E-A947-70E740481C1C}">
                  <a14:useLocalDpi xmlns:a14="http://schemas.microsoft.com/office/drawing/2010/main" val="0"/>
                </a:ext>
              </a:extLst>
            </a:blip>
            <a:srcRect l="3323" t="30306" r="7611"/>
            <a:stretch/>
          </p:blipFill>
          <p:spPr bwMode="auto">
            <a:xfrm>
              <a:off x="7723630" y="4279330"/>
              <a:ext cx="4476597" cy="2887679"/>
            </a:xfrm>
            <a:prstGeom prst="rect">
              <a:avLst/>
            </a:prstGeom>
            <a:noFill/>
            <a:ln>
              <a:noFill/>
            </a:ln>
            <a:extLst>
              <a:ext uri="{53640926-AAD7-44D8-BBD7-CCE9431645EC}">
                <a14:shadowObscured xmlns:a14="http://schemas.microsoft.com/office/drawing/2010/main"/>
              </a:ext>
            </a:extLst>
          </p:spPr>
        </p:pic>
        <p:pic>
          <p:nvPicPr>
            <p:cNvPr id="13" name="Immagine 12"/>
            <p:cNvPicPr>
              <a:picLocks noChangeAspect="1"/>
            </p:cNvPicPr>
            <p:nvPr/>
          </p:nvPicPr>
          <p:blipFill>
            <a:blip r:embed="rId5"/>
            <a:stretch>
              <a:fillRect/>
            </a:stretch>
          </p:blipFill>
          <p:spPr>
            <a:xfrm>
              <a:off x="11461883" y="6285468"/>
              <a:ext cx="657908" cy="554521"/>
            </a:xfrm>
            <a:prstGeom prst="rect">
              <a:avLst/>
            </a:prstGeom>
            <a:noFill/>
            <a:ln cap="flat">
              <a:noFill/>
            </a:ln>
          </p:spPr>
        </p:pic>
      </p:grpSp>
      <p:pic>
        <p:nvPicPr>
          <p:cNvPr id="14" name="Immagine 13"/>
          <p:cNvPicPr>
            <a:picLocks noChangeAspect="1"/>
          </p:cNvPicPr>
          <p:nvPr/>
        </p:nvPicPr>
        <p:blipFill rotWithShape="1">
          <a:blip r:embed="rId6" cstate="print">
            <a:extLst>
              <a:ext uri="{28A0092B-C50C-407E-A947-70E740481C1C}">
                <a14:useLocalDpi xmlns:a14="http://schemas.microsoft.com/office/drawing/2010/main" val="0"/>
              </a:ext>
            </a:extLst>
          </a:blip>
          <a:srcRect l="7129" t="27935" r="2629"/>
          <a:stretch/>
        </p:blipFill>
        <p:spPr>
          <a:xfrm>
            <a:off x="8639587" y="2583634"/>
            <a:ext cx="3552414" cy="2127625"/>
          </a:xfrm>
          <a:prstGeom prst="rect">
            <a:avLst/>
          </a:prstGeom>
        </p:spPr>
      </p:pic>
      <p:grpSp>
        <p:nvGrpSpPr>
          <p:cNvPr id="18" name="Gruppo 17"/>
          <p:cNvGrpSpPr/>
          <p:nvPr/>
        </p:nvGrpSpPr>
        <p:grpSpPr>
          <a:xfrm>
            <a:off x="238951" y="2772128"/>
            <a:ext cx="3762100" cy="2807353"/>
            <a:chOff x="-3476502" y="8519858"/>
            <a:chExt cx="3451653" cy="2588741"/>
          </a:xfrm>
        </p:grpSpPr>
        <p:pic>
          <p:nvPicPr>
            <p:cNvPr id="19" name="Immagin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76502" y="8519858"/>
              <a:ext cx="3451653" cy="2588741"/>
            </a:xfrm>
            <a:prstGeom prst="rect">
              <a:avLst/>
            </a:prstGeom>
          </p:spPr>
        </p:pic>
        <p:pic>
          <p:nvPicPr>
            <p:cNvPr id="20" name="Immagin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13482" y="10406494"/>
              <a:ext cx="1662806" cy="526555"/>
            </a:xfrm>
            <a:prstGeom prst="rect">
              <a:avLst/>
            </a:prstGeom>
          </p:spPr>
        </p:pic>
      </p:grpSp>
      <p:sp>
        <p:nvSpPr>
          <p:cNvPr id="22" name="Rettangolo 21"/>
          <p:cNvSpPr/>
          <p:nvPr/>
        </p:nvSpPr>
        <p:spPr>
          <a:xfrm>
            <a:off x="238951" y="1634952"/>
            <a:ext cx="11467753" cy="584775"/>
          </a:xfrm>
          <a:prstGeom prst="rect">
            <a:avLst/>
          </a:prstGeom>
        </p:spPr>
        <p:txBody>
          <a:bodyPr wrap="square">
            <a:spAutoFit/>
          </a:bodyPr>
          <a:lstStyle/>
          <a:p>
            <a:pPr marL="457200" indent="-457200">
              <a:buFont typeface="Arial" panose="020B0604020202020204" pitchFamily="34" charset="0"/>
              <a:buChar char="•"/>
            </a:pPr>
            <a:r>
              <a:rPr lang="en-US" sz="3200" i="1" dirty="0" smtClean="0">
                <a:solidFill>
                  <a:srgbClr val="000000"/>
                </a:solidFill>
              </a:rPr>
              <a:t>ENGAGE/EMPOWER TEACHERS</a:t>
            </a:r>
            <a:endParaRPr lang="it-IT" sz="3200" dirty="0"/>
          </a:p>
        </p:txBody>
      </p:sp>
      <p:pic>
        <p:nvPicPr>
          <p:cNvPr id="21" name="Picture 4" descr="Image may contain: 9 people, indoo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46371" y="2861847"/>
            <a:ext cx="3960439" cy="2627917"/>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307639" y="959350"/>
            <a:ext cx="6794745" cy="461665"/>
          </a:xfrm>
          <a:prstGeom prst="rect">
            <a:avLst/>
          </a:prstGeom>
          <a:noFill/>
        </p:spPr>
        <p:txBody>
          <a:bodyPr wrap="none" rtlCol="0">
            <a:spAutoFit/>
          </a:bodyPr>
          <a:lstStyle/>
          <a:p>
            <a:r>
              <a:rPr lang="it-IT" sz="2400" dirty="0" smtClean="0"/>
              <a:t>To </a:t>
            </a:r>
            <a:r>
              <a:rPr lang="it-IT" sz="2400" dirty="0" err="1" smtClean="0"/>
              <a:t>promote</a:t>
            </a:r>
            <a:r>
              <a:rPr lang="it-IT" sz="2400" dirty="0" smtClean="0"/>
              <a:t> the use of the new educational </a:t>
            </a:r>
            <a:r>
              <a:rPr lang="it-IT" sz="2400" dirty="0" err="1" smtClean="0"/>
              <a:t>materials</a:t>
            </a:r>
            <a:endParaRPr lang="it-IT" sz="2400" dirty="0"/>
          </a:p>
        </p:txBody>
      </p:sp>
      <p:pic>
        <p:nvPicPr>
          <p:cNvPr id="23" name="Immagine 2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36674" y="152945"/>
            <a:ext cx="3755327" cy="571587"/>
          </a:xfrm>
          <a:prstGeom prst="rect">
            <a:avLst/>
          </a:prstGeom>
        </p:spPr>
      </p:pic>
    </p:spTree>
    <p:extLst>
      <p:ext uri="{BB962C8B-B14F-4D97-AF65-F5344CB8AC3E}">
        <p14:creationId xmlns:p14="http://schemas.microsoft.com/office/powerpoint/2010/main" val="3851750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magine 22"/>
          <p:cNvPicPr>
            <a:picLocks noChangeAspect="1"/>
          </p:cNvPicPr>
          <p:nvPr/>
        </p:nvPicPr>
        <p:blipFill rotWithShape="1">
          <a:blip r:embed="rId3" cstate="print">
            <a:extLst>
              <a:ext uri="{28A0092B-C50C-407E-A947-70E740481C1C}">
                <a14:useLocalDpi xmlns:a14="http://schemas.microsoft.com/office/drawing/2010/main" val="0"/>
              </a:ext>
            </a:extLst>
          </a:blip>
          <a:srcRect l="7061" b="43454"/>
          <a:stretch/>
        </p:blipFill>
        <p:spPr>
          <a:xfrm>
            <a:off x="7031864" y="4189818"/>
            <a:ext cx="3033967" cy="1721585"/>
          </a:xfrm>
          <a:prstGeom prst="rect">
            <a:avLst/>
          </a:prstGeom>
        </p:spPr>
      </p:pic>
      <p:pic>
        <p:nvPicPr>
          <p:cNvPr id="51" name="Grafik 7"/>
          <p:cNvPicPr>
            <a:picLocks noChangeAspect="1"/>
          </p:cNvPicPr>
          <p:nvPr/>
        </p:nvPicPr>
        <p:blipFill rotWithShape="1">
          <a:blip r:embed="rId4" cstate="email">
            <a:extLst>
              <a:ext uri="{28A0092B-C50C-407E-A947-70E740481C1C}">
                <a14:useLocalDpi xmlns:a14="http://schemas.microsoft.com/office/drawing/2010/main"/>
              </a:ext>
            </a:extLst>
          </a:blip>
          <a:srcRect l="7158" r="1898"/>
          <a:stretch/>
        </p:blipFill>
        <p:spPr>
          <a:xfrm rot="10800000">
            <a:off x="53351" y="2428925"/>
            <a:ext cx="10639020" cy="3929790"/>
          </a:xfrm>
          <a:prstGeom prst="rect">
            <a:avLst/>
          </a:prstGeom>
        </p:spPr>
      </p:pic>
      <p:pic>
        <p:nvPicPr>
          <p:cNvPr id="20" name="Segnaposto immagine 6"/>
          <p:cNvPicPr>
            <a:picLocks noChangeAspect="1"/>
          </p:cNvPicPr>
          <p:nvPr/>
        </p:nvPicPr>
        <p:blipFill>
          <a:blip r:embed="rId5" cstate="print">
            <a:extLst>
              <a:ext uri="{28A0092B-C50C-407E-A947-70E740481C1C}">
                <a14:useLocalDpi xmlns:a14="http://schemas.microsoft.com/office/drawing/2010/main" val="0"/>
              </a:ext>
            </a:extLst>
          </a:blip>
          <a:srcRect l="32554" r="32554"/>
          <a:stretch>
            <a:fillRect/>
          </a:stretch>
        </p:blipFill>
        <p:spPr>
          <a:xfrm>
            <a:off x="3873" y="2199711"/>
            <a:ext cx="1884998" cy="3036932"/>
          </a:xfrm>
          <a:prstGeom prst="round2DiagRect">
            <a:avLst>
              <a:gd name="adj1" fmla="val 12259"/>
              <a:gd name="adj2" fmla="val 0"/>
            </a:avLst>
          </a:prstGeom>
        </p:spPr>
      </p:pic>
      <p:sp>
        <p:nvSpPr>
          <p:cNvPr id="12" name="Ellipse 8"/>
          <p:cNvSpPr/>
          <p:nvPr/>
        </p:nvSpPr>
        <p:spPr>
          <a:xfrm>
            <a:off x="2422016" y="1850108"/>
            <a:ext cx="1933278" cy="1738832"/>
          </a:xfrm>
          <a:prstGeom prst="ellipse">
            <a:avLst/>
          </a:prstGeom>
          <a:solidFill>
            <a:srgbClr val="0055A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411956" indent="-411956" algn="ctr"/>
            <a:endParaRPr lang="de-DE" sz="1350" dirty="0">
              <a:solidFill>
                <a:schemeClr val="bg1"/>
              </a:solidFill>
            </a:endParaRPr>
          </a:p>
        </p:txBody>
      </p:sp>
      <p:sp>
        <p:nvSpPr>
          <p:cNvPr id="13" name="Ellipse 9"/>
          <p:cNvSpPr/>
          <p:nvPr/>
        </p:nvSpPr>
        <p:spPr>
          <a:xfrm>
            <a:off x="255154" y="4917558"/>
            <a:ext cx="2102458" cy="1926898"/>
          </a:xfrm>
          <a:prstGeom prst="ellipse">
            <a:avLst/>
          </a:prstGeom>
          <a:solidFill>
            <a:srgbClr val="0055A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indent="-411956" algn="ctr"/>
            <a:r>
              <a:rPr lang="de-DE" sz="3000" b="1" dirty="0" err="1">
                <a:solidFill>
                  <a:schemeClr val="bg1"/>
                </a:solidFill>
                <a:effectLst>
                  <a:outerShdw blurRad="38100" dist="38100" dir="2700000" algn="tl">
                    <a:srgbClr val="000000">
                      <a:alpha val="43137"/>
                    </a:srgbClr>
                  </a:outerShdw>
                </a:effectLst>
              </a:rPr>
              <a:t>Lessons</a:t>
            </a:r>
            <a:endParaRPr lang="de-DE" sz="3000" b="1" dirty="0">
              <a:solidFill>
                <a:schemeClr val="bg1"/>
              </a:solidFill>
              <a:effectLst>
                <a:outerShdw blurRad="38100" dist="38100" dir="2700000" algn="tl">
                  <a:srgbClr val="000000">
                    <a:alpha val="43137"/>
                  </a:srgbClr>
                </a:outerShdw>
              </a:effectLst>
            </a:endParaRPr>
          </a:p>
        </p:txBody>
      </p:sp>
      <p:pic>
        <p:nvPicPr>
          <p:cNvPr id="4" name="Picture 4"/>
          <p:cNvPicPr>
            <a:picLocks noChangeAspect="1"/>
          </p:cNvPicPr>
          <p:nvPr/>
        </p:nvPicPr>
        <p:blipFill>
          <a:blip r:embed="rId6">
            <a:clrChange>
              <a:clrFrom>
                <a:srgbClr val="030303"/>
              </a:clrFrom>
              <a:clrTo>
                <a:srgbClr val="030303">
                  <a:alpha val="0"/>
                </a:srgbClr>
              </a:clrTo>
            </a:clrChange>
            <a:extLst>
              <a:ext uri="{BEBA8EAE-BF5A-486C-A8C5-ECC9F3942E4B}">
                <a14:imgProps xmlns:a14="http://schemas.microsoft.com/office/drawing/2010/main">
                  <a14:imgLayer r:embed="rId7">
                    <a14:imgEffect>
                      <a14:backgroundRemoval t="1103" b="97379" l="7285" r="89625"/>
                    </a14:imgEffect>
                  </a14:imgLayer>
                </a14:imgProps>
              </a:ext>
            </a:extLst>
          </a:blip>
          <a:stretch>
            <a:fillRect/>
          </a:stretch>
        </p:blipFill>
        <p:spPr>
          <a:xfrm rot="21115207">
            <a:off x="9495273" y="3797109"/>
            <a:ext cx="2776100" cy="4493281"/>
          </a:xfrm>
          <a:prstGeom prst="rect">
            <a:avLst/>
          </a:prstGeom>
        </p:spPr>
      </p:pic>
      <p:sp>
        <p:nvSpPr>
          <p:cNvPr id="7" name="Rettangolo 6"/>
          <p:cNvSpPr/>
          <p:nvPr/>
        </p:nvSpPr>
        <p:spPr>
          <a:xfrm>
            <a:off x="4652979" y="2033336"/>
            <a:ext cx="4544854" cy="424708"/>
          </a:xfrm>
          <a:prstGeom prst="rect">
            <a:avLst/>
          </a:prstGeom>
          <a:noFill/>
        </p:spPr>
        <p:txBody>
          <a:bodyPr wrap="squar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endParaRPr lang="it-IT" sz="2250" b="1" dirty="0">
              <a:ln/>
              <a:solidFill>
                <a:schemeClr val="accent3"/>
              </a:solidFill>
            </a:endParaRPr>
          </a:p>
        </p:txBody>
      </p:sp>
      <p:grpSp>
        <p:nvGrpSpPr>
          <p:cNvPr id="2" name="Gruppo 1"/>
          <p:cNvGrpSpPr/>
          <p:nvPr/>
        </p:nvGrpSpPr>
        <p:grpSpPr>
          <a:xfrm>
            <a:off x="7481176" y="1570485"/>
            <a:ext cx="2200569" cy="2126692"/>
            <a:chOff x="7481176" y="1570485"/>
            <a:chExt cx="2200569" cy="2126692"/>
          </a:xfrm>
        </p:grpSpPr>
        <p:sp>
          <p:nvSpPr>
            <p:cNvPr id="14" name="Ellipse 10"/>
            <p:cNvSpPr/>
            <p:nvPr/>
          </p:nvSpPr>
          <p:spPr>
            <a:xfrm>
              <a:off x="7481176" y="1570485"/>
              <a:ext cx="2200569" cy="2126692"/>
            </a:xfrm>
            <a:prstGeom prst="ellipse">
              <a:avLst/>
            </a:prstGeom>
            <a:solidFill>
              <a:srgbClr val="0055A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411956" indent="-411956" algn="ctr"/>
              <a:endParaRPr lang="de-DE" sz="1275" dirty="0">
                <a:solidFill>
                  <a:schemeClr val="bg1"/>
                </a:solidFill>
              </a:endParaRPr>
            </a:p>
          </p:txBody>
        </p:sp>
        <p:sp>
          <p:nvSpPr>
            <p:cNvPr id="9" name="CasellaDiTesto 8"/>
            <p:cNvSpPr txBox="1"/>
            <p:nvPr/>
          </p:nvSpPr>
          <p:spPr>
            <a:xfrm>
              <a:off x="7588044" y="2098283"/>
              <a:ext cx="1894045" cy="1015663"/>
            </a:xfrm>
            <a:prstGeom prst="rect">
              <a:avLst/>
            </a:prstGeom>
            <a:noFill/>
          </p:spPr>
          <p:txBody>
            <a:bodyPr wrap="square" rtlCol="0">
              <a:spAutoFit/>
            </a:bodyPr>
            <a:lstStyle/>
            <a:p>
              <a:pPr algn="ctr"/>
              <a:r>
                <a:rPr lang="it-IT" sz="2000" b="1" dirty="0" smtClean="0">
                  <a:solidFill>
                    <a:schemeClr val="bg1"/>
                  </a:solidFill>
                  <a:effectLst>
                    <a:outerShdw blurRad="38100" dist="38100" dir="2700000" algn="tl">
                      <a:srgbClr val="000000">
                        <a:alpha val="43137"/>
                      </a:srgbClr>
                    </a:outerShdw>
                  </a:effectLst>
                </a:rPr>
                <a:t>Active </a:t>
              </a:r>
              <a:r>
                <a:rPr lang="it-IT" sz="2000" b="1" dirty="0" err="1" smtClean="0">
                  <a:solidFill>
                    <a:schemeClr val="bg1"/>
                  </a:solidFill>
                  <a:effectLst>
                    <a:outerShdw blurRad="38100" dist="38100" dir="2700000" algn="tl">
                      <a:srgbClr val="000000">
                        <a:alpha val="43137"/>
                      </a:srgbClr>
                    </a:outerShdw>
                  </a:effectLst>
                </a:rPr>
                <a:t>role</a:t>
              </a:r>
              <a:r>
                <a:rPr lang="it-IT" sz="2000" b="1" dirty="0" smtClean="0">
                  <a:solidFill>
                    <a:schemeClr val="bg1"/>
                  </a:solidFill>
                  <a:effectLst>
                    <a:outerShdw blurRad="38100" dist="38100" dir="2700000" algn="tl">
                      <a:srgbClr val="000000">
                        <a:alpha val="43137"/>
                      </a:srgbClr>
                    </a:outerShdw>
                  </a:effectLst>
                </a:rPr>
                <a:t> in Science </a:t>
              </a:r>
              <a:r>
                <a:rPr lang="it-IT" sz="2000" b="1" dirty="0" err="1" smtClean="0">
                  <a:solidFill>
                    <a:schemeClr val="bg1"/>
                  </a:solidFill>
                  <a:effectLst>
                    <a:outerShdw blurRad="38100" dist="38100" dir="2700000" algn="tl">
                      <a:srgbClr val="000000">
                        <a:alpha val="43137"/>
                      </a:srgbClr>
                    </a:outerShdw>
                  </a:effectLst>
                </a:rPr>
                <a:t>Dissemination</a:t>
              </a:r>
              <a:endParaRPr lang="it-IT" sz="2000" b="1" dirty="0">
                <a:solidFill>
                  <a:schemeClr val="bg1"/>
                </a:solidFill>
                <a:effectLst>
                  <a:outerShdw blurRad="38100" dist="38100" dir="2700000" algn="tl">
                    <a:srgbClr val="000000">
                      <a:alpha val="43137"/>
                    </a:srgbClr>
                  </a:outerShdw>
                </a:effectLst>
              </a:endParaRPr>
            </a:p>
          </p:txBody>
        </p:sp>
      </p:grpSp>
      <p:sp>
        <p:nvSpPr>
          <p:cNvPr id="10" name="CasellaDiTesto 9"/>
          <p:cNvSpPr txBox="1"/>
          <p:nvPr/>
        </p:nvSpPr>
        <p:spPr>
          <a:xfrm>
            <a:off x="2502397" y="2252171"/>
            <a:ext cx="1714572" cy="907941"/>
          </a:xfrm>
          <a:prstGeom prst="rect">
            <a:avLst/>
          </a:prstGeom>
          <a:noFill/>
        </p:spPr>
        <p:txBody>
          <a:bodyPr wrap="none" rtlCol="0">
            <a:spAutoFit/>
          </a:bodyPr>
          <a:lstStyle/>
          <a:p>
            <a:pPr algn="ctr"/>
            <a:r>
              <a:rPr lang="it-IT" sz="3000" b="1" dirty="0">
                <a:solidFill>
                  <a:schemeClr val="bg1"/>
                </a:solidFill>
                <a:effectLst>
                  <a:outerShdw blurRad="38100" dist="38100" dir="2700000" algn="tl">
                    <a:srgbClr val="000000">
                      <a:alpha val="43137"/>
                    </a:srgbClr>
                  </a:outerShdw>
                </a:effectLst>
              </a:rPr>
              <a:t>Lab </a:t>
            </a:r>
          </a:p>
          <a:p>
            <a:pPr algn="ctr"/>
            <a:r>
              <a:rPr lang="it-IT" sz="2300" b="1" dirty="0" err="1" smtClean="0">
                <a:solidFill>
                  <a:schemeClr val="bg1"/>
                </a:solidFill>
                <a:effectLst>
                  <a:outerShdw blurRad="38100" dist="38100" dir="2700000" algn="tl">
                    <a:srgbClr val="000000">
                      <a:alpha val="43137"/>
                    </a:srgbClr>
                  </a:outerShdw>
                </a:effectLst>
              </a:rPr>
              <a:t>experiments</a:t>
            </a:r>
            <a:endParaRPr lang="it-IT" sz="2300" b="1" dirty="0">
              <a:solidFill>
                <a:schemeClr val="bg1"/>
              </a:solidFill>
              <a:effectLst>
                <a:outerShdw blurRad="38100" dist="38100" dir="2700000" algn="tl">
                  <a:srgbClr val="000000">
                    <a:alpha val="43137"/>
                  </a:srgbClr>
                </a:outerShdw>
              </a:effectLst>
            </a:endParaRPr>
          </a:p>
        </p:txBody>
      </p:sp>
      <p:pic>
        <p:nvPicPr>
          <p:cNvPr id="21" name="Segnaposto immagine 4"/>
          <p:cNvPicPr>
            <a:picLocks noChangeAspect="1"/>
          </p:cNvPicPr>
          <p:nvPr/>
        </p:nvPicPr>
        <p:blipFill>
          <a:blip r:embed="rId8" cstate="print">
            <a:extLst>
              <a:ext uri="{28A0092B-C50C-407E-A947-70E740481C1C}">
                <a14:useLocalDpi xmlns:a14="http://schemas.microsoft.com/office/drawing/2010/main" val="0"/>
              </a:ext>
            </a:extLst>
          </a:blip>
          <a:srcRect l="26739" r="26739"/>
          <a:stretch>
            <a:fillRect/>
          </a:stretch>
        </p:blipFill>
        <p:spPr>
          <a:xfrm rot="10800000">
            <a:off x="9876341" y="992517"/>
            <a:ext cx="1754907" cy="2827352"/>
          </a:xfrm>
          <a:prstGeom prst="round2DiagRect">
            <a:avLst>
              <a:gd name="adj1" fmla="val 12259"/>
              <a:gd name="adj2" fmla="val 0"/>
            </a:avLst>
          </a:prstGeom>
        </p:spPr>
      </p:pic>
      <p:pic>
        <p:nvPicPr>
          <p:cNvPr id="22" name="Segnaposto immagine 16"/>
          <p:cNvPicPr>
            <a:picLocks noChangeAspect="1"/>
          </p:cNvPicPr>
          <p:nvPr/>
        </p:nvPicPr>
        <p:blipFill>
          <a:blip r:embed="rId9" cstate="print">
            <a:extLst>
              <a:ext uri="{28A0092B-C50C-407E-A947-70E740481C1C}">
                <a14:useLocalDpi xmlns:a14="http://schemas.microsoft.com/office/drawing/2010/main" val="0"/>
              </a:ext>
            </a:extLst>
          </a:blip>
          <a:srcRect l="9287" r="9287"/>
          <a:stretch>
            <a:fillRect/>
          </a:stretch>
        </p:blipFill>
        <p:spPr>
          <a:xfrm>
            <a:off x="2347924" y="3894453"/>
            <a:ext cx="2352436" cy="1536985"/>
          </a:xfrm>
          <a:prstGeom prst="round2DiagRect">
            <a:avLst/>
          </a:prstGeom>
        </p:spPr>
      </p:pic>
      <p:sp>
        <p:nvSpPr>
          <p:cNvPr id="49" name="Ellipse 8"/>
          <p:cNvSpPr/>
          <p:nvPr/>
        </p:nvSpPr>
        <p:spPr>
          <a:xfrm>
            <a:off x="5014752" y="3586768"/>
            <a:ext cx="1965825" cy="1870701"/>
          </a:xfrm>
          <a:prstGeom prst="ellipse">
            <a:avLst/>
          </a:prstGeom>
          <a:solidFill>
            <a:srgbClr val="0055A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411956" indent="-411956" algn="ctr"/>
            <a:endParaRPr lang="de-DE" sz="1350" dirty="0">
              <a:solidFill>
                <a:schemeClr val="bg1"/>
              </a:solidFill>
            </a:endParaRPr>
          </a:p>
        </p:txBody>
      </p:sp>
      <p:sp>
        <p:nvSpPr>
          <p:cNvPr id="50" name="CasellaDiTesto 49"/>
          <p:cNvSpPr txBox="1"/>
          <p:nvPr/>
        </p:nvSpPr>
        <p:spPr>
          <a:xfrm>
            <a:off x="5159063" y="3863148"/>
            <a:ext cx="1615224" cy="1154162"/>
          </a:xfrm>
          <a:prstGeom prst="rect">
            <a:avLst/>
          </a:prstGeom>
          <a:noFill/>
        </p:spPr>
        <p:txBody>
          <a:bodyPr wrap="square" rtlCol="0">
            <a:spAutoFit/>
          </a:bodyPr>
          <a:lstStyle/>
          <a:p>
            <a:pPr algn="ctr"/>
            <a:r>
              <a:rPr lang="it-IT" sz="2300" b="1" dirty="0" err="1" smtClean="0">
                <a:solidFill>
                  <a:schemeClr val="bg1"/>
                </a:solidFill>
                <a:effectLst>
                  <a:outerShdw blurRad="38100" dist="38100" dir="2700000" algn="tl">
                    <a:srgbClr val="000000">
                      <a:alpha val="43137"/>
                    </a:srgbClr>
                  </a:outerShdw>
                </a:effectLst>
              </a:rPr>
              <a:t>Study-Visit</a:t>
            </a:r>
            <a:endParaRPr lang="it-IT" sz="2300" b="1" dirty="0">
              <a:solidFill>
                <a:schemeClr val="bg1"/>
              </a:solidFill>
              <a:effectLst>
                <a:outerShdw blurRad="38100" dist="38100" dir="2700000" algn="tl">
                  <a:srgbClr val="000000">
                    <a:alpha val="43137"/>
                  </a:srgbClr>
                </a:outerShdw>
              </a:effectLst>
            </a:endParaRPr>
          </a:p>
          <a:p>
            <a:pPr algn="ctr"/>
            <a:r>
              <a:rPr lang="it-IT" sz="2300" b="1" dirty="0" smtClean="0">
                <a:solidFill>
                  <a:schemeClr val="bg1"/>
                </a:solidFill>
                <a:effectLst>
                  <a:outerShdw blurRad="38100" dist="38100" dir="2700000" algn="tl">
                    <a:srgbClr val="000000">
                      <a:alpha val="43137"/>
                    </a:srgbClr>
                  </a:outerShdw>
                </a:effectLst>
              </a:rPr>
              <a:t>in </a:t>
            </a:r>
            <a:endParaRPr lang="it-IT" sz="2300" b="1" dirty="0">
              <a:solidFill>
                <a:schemeClr val="bg1"/>
              </a:solidFill>
              <a:effectLst>
                <a:outerShdw blurRad="38100" dist="38100" dir="2700000" algn="tl">
                  <a:srgbClr val="000000">
                    <a:alpha val="43137"/>
                  </a:srgbClr>
                </a:outerShdw>
              </a:effectLst>
            </a:endParaRPr>
          </a:p>
          <a:p>
            <a:pPr algn="ctr"/>
            <a:r>
              <a:rPr lang="it-IT" sz="2300" b="1" dirty="0">
                <a:solidFill>
                  <a:schemeClr val="bg1"/>
                </a:solidFill>
                <a:effectLst>
                  <a:outerShdw blurRad="38100" dist="38100" dir="2700000" algn="tl">
                    <a:srgbClr val="000000">
                      <a:alpha val="43137"/>
                    </a:srgbClr>
                  </a:outerShdw>
                </a:effectLst>
              </a:rPr>
              <a:t>Company</a:t>
            </a:r>
          </a:p>
        </p:txBody>
      </p:sp>
      <p:pic>
        <p:nvPicPr>
          <p:cNvPr id="47" name="Immagine 4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6623" y="103980"/>
            <a:ext cx="1899521" cy="601516"/>
          </a:xfrm>
          <a:prstGeom prst="rect">
            <a:avLst/>
          </a:prstGeom>
        </p:spPr>
      </p:pic>
      <p:sp>
        <p:nvSpPr>
          <p:cNvPr id="48" name="Rettangolo arrotondato 47"/>
          <p:cNvSpPr/>
          <p:nvPr/>
        </p:nvSpPr>
        <p:spPr>
          <a:xfrm flipV="1">
            <a:off x="278142" y="701709"/>
            <a:ext cx="11536869" cy="45719"/>
          </a:xfrm>
          <a:prstGeom prst="roundRect">
            <a:avLst/>
          </a:prstGeom>
          <a:solidFill>
            <a:srgbClr val="66FF3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52" name="Titolo 2"/>
          <p:cNvSpPr txBox="1">
            <a:spLocks/>
          </p:cNvSpPr>
          <p:nvPr/>
        </p:nvSpPr>
        <p:spPr bwMode="auto">
          <a:xfrm>
            <a:off x="2514599" y="92110"/>
            <a:ext cx="8971547" cy="52884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25718" rIns="51435" bIns="25718" rtlCol="0" anchor="t" anchorCtr="0">
            <a:noAutofit/>
          </a:bodyPr>
          <a:lstStyle>
            <a:lvl1pPr marL="0" indent="0" algn="l" defTabSz="914400" rtl="0" eaLnBrk="1" latinLnBrk="0" hangingPunct="1">
              <a:lnSpc>
                <a:spcPct val="100000"/>
              </a:lnSpc>
              <a:spcBef>
                <a:spcPct val="20000"/>
              </a:spcBef>
              <a:spcAft>
                <a:spcPts val="0"/>
              </a:spcAft>
              <a:buNone/>
              <a:defRPr kumimoji="0" sz="3000" b="0" i="0" u="none" kern="1200" baseline="0">
                <a:solidFill>
                  <a:srgbClr val="6BB745"/>
                </a:solidFill>
                <a:latin typeface="Calibri" panose="020F0502020204030204" pitchFamily="34" charset="0"/>
                <a:ea typeface="+mj-ea"/>
                <a:cs typeface="+mj-cs"/>
              </a:defRPr>
            </a:lvl1pPr>
          </a:lstStyle>
          <a:p>
            <a:r>
              <a:rPr lang="en-GB" altLang="en-US" sz="3600" dirty="0"/>
              <a:t>RM@Schools </a:t>
            </a:r>
            <a:r>
              <a:rPr lang="en-GB" altLang="en-US" sz="3600" dirty="0" smtClean="0"/>
              <a:t>methodology: L</a:t>
            </a:r>
            <a:r>
              <a:rPr lang="it-IT" sz="3600" dirty="0" err="1" smtClean="0"/>
              <a:t>earning</a:t>
            </a:r>
            <a:r>
              <a:rPr lang="it-IT" sz="3600" dirty="0" smtClean="0"/>
              <a:t> </a:t>
            </a:r>
            <a:r>
              <a:rPr lang="it-IT" sz="3600" dirty="0" err="1" smtClean="0"/>
              <a:t>pathways</a:t>
            </a:r>
            <a:endParaRPr lang="it-IT" sz="3600" dirty="0"/>
          </a:p>
        </p:txBody>
      </p:sp>
      <p:sp>
        <p:nvSpPr>
          <p:cNvPr id="8" name="Rettangolo 7"/>
          <p:cNvSpPr/>
          <p:nvPr/>
        </p:nvSpPr>
        <p:spPr>
          <a:xfrm>
            <a:off x="319558" y="867242"/>
            <a:ext cx="5905073" cy="646331"/>
          </a:xfrm>
          <a:prstGeom prst="rect">
            <a:avLst/>
          </a:prstGeom>
        </p:spPr>
        <p:txBody>
          <a:bodyPr wrap="square">
            <a:spAutoFit/>
          </a:bodyPr>
          <a:lstStyle/>
          <a:p>
            <a:r>
              <a:rPr lang="en-GB" altLang="en-US" dirty="0"/>
              <a:t>All students are introduced into some RM-related topics by </a:t>
            </a:r>
            <a:r>
              <a:rPr lang="en-GB" altLang="en-US" dirty="0" smtClean="0"/>
              <a:t>RM </a:t>
            </a:r>
            <a:r>
              <a:rPr lang="en-GB" altLang="en-US" dirty="0"/>
              <a:t>Ambassadors (experts from the </a:t>
            </a:r>
            <a:r>
              <a:rPr lang="en-GB" altLang="en-US" dirty="0" smtClean="0"/>
              <a:t>Consortium &amp; teachers)</a:t>
            </a:r>
            <a:endParaRPr lang="en-GB" altLang="en-US" dirty="0"/>
          </a:p>
        </p:txBody>
      </p:sp>
      <p:pic>
        <p:nvPicPr>
          <p:cNvPr id="25" name="Segnaposto immagin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14403" y="1909240"/>
            <a:ext cx="2515492" cy="1540679"/>
          </a:xfrm>
          <a:prstGeom prst="round2DiagRect">
            <a:avLst/>
          </a:prstGeom>
        </p:spPr>
      </p:pic>
      <p:sp>
        <p:nvSpPr>
          <p:cNvPr id="24" name="TextShape 2"/>
          <p:cNvSpPr txBox="1"/>
          <p:nvPr/>
        </p:nvSpPr>
        <p:spPr>
          <a:xfrm>
            <a:off x="2559415" y="6274262"/>
            <a:ext cx="4909852" cy="564696"/>
          </a:xfrm>
          <a:prstGeom prst="rect">
            <a:avLst/>
          </a:prstGeom>
          <a:noFill/>
          <a:ln w="36720">
            <a:noFill/>
            <a:round/>
          </a:ln>
        </p:spPr>
        <p:txBody>
          <a:bodyPr lIns="131051" tIns="76628" rIns="131051" bIns="76628"/>
          <a:lstStyle/>
          <a:p>
            <a:r>
              <a:rPr lang="it-IT" sz="2400" spc="-1" dirty="0" smtClean="0">
                <a:solidFill>
                  <a:srgbClr val="0E4194"/>
                </a:solidFill>
                <a:latin typeface="Arial"/>
              </a:rPr>
              <a:t>http</a:t>
            </a:r>
            <a:r>
              <a:rPr lang="it-IT" sz="2400" spc="-1" dirty="0">
                <a:solidFill>
                  <a:srgbClr val="0E4194"/>
                </a:solidFill>
                <a:latin typeface="Arial"/>
              </a:rPr>
              <a:t>://rmschools.eu</a:t>
            </a:r>
            <a:endParaRPr lang="it-IT" sz="2400" spc="-1" dirty="0">
              <a:latin typeface="Arial"/>
            </a:endParaRPr>
          </a:p>
        </p:txBody>
      </p:sp>
    </p:spTree>
    <p:extLst>
      <p:ext uri="{BB962C8B-B14F-4D97-AF65-F5344CB8AC3E}">
        <p14:creationId xmlns:p14="http://schemas.microsoft.com/office/powerpoint/2010/main" val="1143171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25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par>
                          <p:cTn id="16" fill="hold">
                            <p:stCondLst>
                              <p:cond delay="1750"/>
                            </p:stCondLst>
                            <p:childTnLst>
                              <p:par>
                                <p:cTn id="17" presetID="10" presetClass="entr" presetSubtype="0" fill="hold" nodeType="afterEffect">
                                  <p:stCondLst>
                                    <p:cond delay="50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par>
                          <p:cTn id="20" fill="hold">
                            <p:stCondLst>
                              <p:cond delay="2750"/>
                            </p:stCondLst>
                            <p:childTnLst>
                              <p:par>
                                <p:cTn id="21" presetID="10" presetClass="entr" presetSubtype="0" fill="hold" nodeType="afterEffect">
                                  <p:stCondLst>
                                    <p:cond delay="25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rotWithShape="1">
          <a:blip r:embed="rId2">
            <a:extLst>
              <a:ext uri="{28A0092B-C50C-407E-A947-70E740481C1C}">
                <a14:useLocalDpi xmlns:a14="http://schemas.microsoft.com/office/drawing/2010/main" val="0"/>
              </a:ext>
            </a:extLst>
          </a:blip>
          <a:srcRect l="10028" t="2778" r="18860" b="2221"/>
          <a:stretch/>
        </p:blipFill>
        <p:spPr>
          <a:xfrm>
            <a:off x="-723900" y="0"/>
            <a:ext cx="14117052" cy="6858000"/>
          </a:xfrm>
          <a:prstGeom prst="rect">
            <a:avLst/>
          </a:prstGeom>
        </p:spPr>
      </p:pic>
      <p:sp>
        <p:nvSpPr>
          <p:cNvPr id="7" name="Title 2">
            <a:extLst>
              <a:ext uri="{FF2B5EF4-FFF2-40B4-BE49-F238E27FC236}">
                <a16:creationId xmlns:a16="http://schemas.microsoft.com/office/drawing/2014/main" id="{226233AF-20B0-D718-CB97-1EFC134C6394}"/>
              </a:ext>
            </a:extLst>
          </p:cNvPr>
          <p:cNvSpPr txBox="1">
            <a:spLocks/>
          </p:cNvSpPr>
          <p:nvPr/>
        </p:nvSpPr>
        <p:spPr>
          <a:xfrm>
            <a:off x="0" y="226048"/>
            <a:ext cx="8330084" cy="492443"/>
          </a:xfrm>
          <a:prstGeom prst="rect">
            <a:avLst/>
          </a:prstGeom>
          <a:solidFill>
            <a:schemeClr val="bg1">
              <a:alpha val="83000"/>
            </a:schemeClr>
          </a:solidFill>
        </p:spPr>
        <p:txBody>
          <a:bodyPr/>
          <a:lstStyle>
            <a:lvl1pPr algn="l" defTabSz="914400" rtl="0" eaLnBrk="1" latinLnBrk="0" hangingPunct="1">
              <a:spcBef>
                <a:spcPct val="0"/>
              </a:spcBef>
              <a:buNone/>
              <a:defRPr sz="3200" b="0" i="0" kern="1200">
                <a:solidFill>
                  <a:schemeClr val="tx2"/>
                </a:solidFill>
                <a:latin typeface="Calibri Light" panose="020F0502020204030204" pitchFamily="34" charset="0"/>
                <a:ea typeface="+mj-ea"/>
                <a:cs typeface="Calibri Light" panose="020F0502020204030204" pitchFamily="34" charset="0"/>
              </a:defRPr>
            </a:lvl1pPr>
          </a:lstStyle>
          <a:p>
            <a:r>
              <a:rPr lang="en-US" dirty="0" smtClean="0"/>
              <a:t>   Raw Materials Industry &amp; Public Acceptance</a:t>
            </a:r>
            <a:endParaRPr lang="en-US" dirty="0"/>
          </a:p>
        </p:txBody>
      </p:sp>
      <p:sp>
        <p:nvSpPr>
          <p:cNvPr id="9" name="Segnaposto testo 2"/>
          <p:cNvSpPr txBox="1">
            <a:spLocks/>
          </p:cNvSpPr>
          <p:nvPr/>
        </p:nvSpPr>
        <p:spPr>
          <a:xfrm>
            <a:off x="7762684" y="2798383"/>
            <a:ext cx="3948112" cy="3036360"/>
          </a:xfrm>
          <a:prstGeom prst="round2DiagRect">
            <a:avLst/>
          </a:prstGeom>
          <a:solidFill>
            <a:srgbClr val="FFFFFF">
              <a:alpha val="83000"/>
            </a:srgbClr>
          </a:solidFill>
          <a:ln/>
          <a:extLst/>
        </p:spPr>
        <p:txBody>
          <a:bodyPr vert="horz" wrap="square" lIns="0" tIns="45720" rIns="91440" bIns="45720" rtlCol="0" anchor="t" anchorCtr="0">
            <a:normAutofit fontScale="92500" lnSpcReduction="10000"/>
          </a:bodyPr>
          <a:lstStyle>
            <a:lvl1pPr marL="342900" indent="-342900" algn="l" defTabSz="914400" rtl="0" eaLnBrk="1" latinLnBrk="0" hangingPunct="1">
              <a:spcBef>
                <a:spcPct val="20000"/>
              </a:spcBef>
              <a:buFont typeface="Arial" pitchFamily="34" charset="0"/>
              <a:buChar char="•"/>
              <a:defRPr lang="en-US" sz="3200" kern="1200" smtClean="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lang="en-US" sz="2800" kern="1200" smtClean="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lang="en-US" sz="2400" kern="1200" smtClean="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lang="en-US" sz="2000" kern="1200" smtClean="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lang="en-US"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2800" b="1" i="0" u="none" strike="noStrike" kern="1200" cap="none" spc="0" normalizeH="0" baseline="0" noProof="0" dirty="0" smtClean="0">
                <a:ln>
                  <a:noFill/>
                </a:ln>
                <a:solidFill>
                  <a:srgbClr val="333333"/>
                </a:solidFill>
                <a:effectLst/>
                <a:uLnTx/>
                <a:uFillTx/>
                <a:latin typeface="Calibri Light" panose="020F0302020204030204" pitchFamily="34" charset="0"/>
                <a:ea typeface="+mn-ea"/>
                <a:cs typeface="Calibri Light" panose="020F0302020204030204" pitchFamily="34" charset="0"/>
              </a:rPr>
              <a:t>Our life is dependent on mining</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GB" sz="1100" b="0" i="0" u="none" strike="noStrike" kern="1200" cap="none" spc="0" normalizeH="0" baseline="0" noProof="0" dirty="0" smtClean="0">
              <a:ln>
                <a:noFill/>
              </a:ln>
              <a:solidFill>
                <a:srgbClr val="333333"/>
              </a:solidFill>
              <a:effectLst/>
              <a:uLnTx/>
              <a:uFillTx/>
              <a:latin typeface="Calibri Light" panose="020F0302020204030204" pitchFamily="34" charset="0"/>
              <a:ea typeface="+mn-ea"/>
              <a:cs typeface="Calibri Light" panose="020F03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2800" b="1" i="0" u="none" strike="noStrike" kern="1200" cap="none" spc="0" normalizeH="0" baseline="0" noProof="0" dirty="0" smtClean="0">
                <a:ln>
                  <a:noFill/>
                </a:ln>
                <a:solidFill>
                  <a:srgbClr val="333333"/>
                </a:solidFill>
                <a:effectLst/>
                <a:uLnTx/>
                <a:uFillTx/>
                <a:latin typeface="Calibri Light" panose="020F0302020204030204" pitchFamily="34" charset="0"/>
                <a:ea typeface="+mn-ea"/>
                <a:cs typeface="Calibri Light" panose="020F0302020204030204" pitchFamily="34" charset="0"/>
              </a:rPr>
              <a:t>Accessible raw materials</a:t>
            </a:r>
            <a:r>
              <a:rPr kumimoji="0" lang="en-GB" sz="2800" b="1" i="0" u="none" strike="noStrike" kern="1200" cap="none" spc="0" normalizeH="0" noProof="0" dirty="0" smtClean="0">
                <a:ln>
                  <a:noFill/>
                </a:ln>
                <a:solidFill>
                  <a:srgbClr val="333333"/>
                </a:solidFill>
                <a:effectLst/>
                <a:uLnTx/>
                <a:uFillTx/>
                <a:latin typeface="Calibri Light" panose="020F0302020204030204" pitchFamily="34" charset="0"/>
                <a:ea typeface="+mn-ea"/>
                <a:cs typeface="Calibri Light" panose="020F0302020204030204" pitchFamily="34" charset="0"/>
              </a:rPr>
              <a:t> are essential in technology and allow the transition towards a low-carbon economy</a:t>
            </a:r>
            <a:endParaRPr kumimoji="0" lang="en-GB" sz="2800" b="1" i="0" u="none" strike="noStrike" kern="1200" cap="none" spc="0" normalizeH="0" baseline="0" noProof="0" dirty="0" smtClean="0">
              <a:ln>
                <a:noFill/>
              </a:ln>
              <a:solidFill>
                <a:srgbClr val="333333"/>
              </a:solidFill>
              <a:effectLst/>
              <a:uLnTx/>
              <a:uFillTx/>
              <a:latin typeface="Calibri Light" panose="020F0302020204030204" pitchFamily="34" charset="0"/>
              <a:ea typeface="+mn-ea"/>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GB" sz="1100" b="0" i="0" u="none" strike="noStrike" kern="1200" cap="none" spc="0" normalizeH="0" baseline="0" noProof="0" dirty="0" smtClean="0">
              <a:ln>
                <a:noFill/>
              </a:ln>
              <a:solidFill>
                <a:srgbClr val="333333"/>
              </a:solidFill>
              <a:effectLst/>
              <a:uLnTx/>
              <a:uFillTx/>
              <a:latin typeface="Calibri Light" panose="020F0302020204030204" pitchFamily="34" charset="0"/>
              <a:ea typeface="+mn-ea"/>
              <a:cs typeface="Calibri Light" panose="020F0302020204030204" pitchFamily="34" charset="0"/>
            </a:endParaRPr>
          </a:p>
        </p:txBody>
      </p:sp>
    </p:spTree>
    <p:extLst>
      <p:ext uri="{BB962C8B-B14F-4D97-AF65-F5344CB8AC3E}">
        <p14:creationId xmlns:p14="http://schemas.microsoft.com/office/powerpoint/2010/main" val="2287270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contenuto 6" descr="20220406_105109.jpg"/>
          <p:cNvPicPr>
            <a:picLocks noGrp="1" noChangeAspect="1"/>
          </p:cNvPicPr>
          <p:nvPr>
            <p:ph type="pic" sz="quarter" idx="20"/>
          </p:nvPr>
        </p:nvPicPr>
        <p:blipFill>
          <a:blip r:embed="rId2" cstate="print"/>
          <a:srcRect t="12500" b="12500"/>
          <a:stretch>
            <a:fillRect/>
          </a:stretch>
        </p:blipFill>
        <p:spPr/>
      </p:pic>
      <p:sp>
        <p:nvSpPr>
          <p:cNvPr id="3" name="Segnaposto testo 2"/>
          <p:cNvSpPr>
            <a:spLocks noGrp="1"/>
          </p:cNvSpPr>
          <p:nvPr>
            <p:ph type="body" sz="quarter" idx="21"/>
          </p:nvPr>
        </p:nvSpPr>
        <p:spPr>
          <a:xfrm>
            <a:off x="205434" y="201478"/>
            <a:ext cx="4413863" cy="2557220"/>
          </a:xfrm>
        </p:spPr>
        <p:txBody>
          <a:bodyPr>
            <a:noAutofit/>
          </a:bodyPr>
          <a:lstStyle/>
          <a:p>
            <a:pPr marL="0" indent="0">
              <a:buNone/>
            </a:pPr>
            <a:r>
              <a:rPr lang="en-GB" sz="3200" dirty="0">
                <a:latin typeface="Calibri Light" panose="020F0302020204030204" pitchFamily="34" charset="0"/>
                <a:ea typeface="+mj-ea"/>
                <a:cs typeface="Calibri Light" panose="020F0302020204030204" pitchFamily="34" charset="0"/>
              </a:rPr>
              <a:t>Students from Spain and Italy visit a </a:t>
            </a:r>
            <a:r>
              <a:rPr lang="en-GB" sz="3200" dirty="0" smtClean="0">
                <a:latin typeface="Calibri Light" panose="020F0302020204030204" pitchFamily="34" charset="0"/>
                <a:ea typeface="+mj-ea"/>
                <a:cs typeface="Calibri Light" panose="020F0302020204030204" pitchFamily="34" charset="0"/>
              </a:rPr>
              <a:t>German </a:t>
            </a:r>
            <a:r>
              <a:rPr lang="en-GB" sz="3200" dirty="0">
                <a:latin typeface="Calibri Light" panose="020F0302020204030204" pitchFamily="34" charset="0"/>
                <a:ea typeface="+mj-ea"/>
                <a:cs typeface="Calibri Light" panose="020F0302020204030204" pitchFamily="34" charset="0"/>
              </a:rPr>
              <a:t>factory that recycles waste from electric and electronic </a:t>
            </a:r>
            <a:r>
              <a:rPr lang="en-GB" sz="3200" dirty="0" smtClean="0">
                <a:latin typeface="Calibri Light" panose="020F0302020204030204" pitchFamily="34" charset="0"/>
                <a:ea typeface="+mj-ea"/>
                <a:cs typeface="Calibri Light" panose="020F0302020204030204" pitchFamily="34" charset="0"/>
              </a:rPr>
              <a:t>equipments</a:t>
            </a:r>
            <a:endParaRPr lang="it-IT" sz="3200" dirty="0">
              <a:latin typeface="Calibri Light" panose="020F0302020204030204" pitchFamily="34" charset="0"/>
              <a:ea typeface="+mj-ea"/>
              <a:cs typeface="Calibri Light" panose="020F0302020204030204" pitchFamily="34" charset="0"/>
            </a:endParaRPr>
          </a:p>
        </p:txBody>
      </p:sp>
    </p:spTree>
    <p:extLst>
      <p:ext uri="{BB962C8B-B14F-4D97-AF65-F5344CB8AC3E}">
        <p14:creationId xmlns:p14="http://schemas.microsoft.com/office/powerpoint/2010/main" val="1040974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5" descr="GZZV9890.JPG"/>
          <p:cNvPicPr>
            <a:picLocks noGrp="1" noChangeAspect="1"/>
          </p:cNvPicPr>
          <p:nvPr>
            <p:ph type="pic" sz="quarter" idx="20"/>
          </p:nvPr>
        </p:nvPicPr>
        <p:blipFill>
          <a:blip r:embed="rId3" cstate="print"/>
          <a:srcRect/>
          <a:stretch>
            <a:fillRect/>
          </a:stretch>
        </p:blipFill>
        <p:spPr/>
      </p:pic>
      <p:sp>
        <p:nvSpPr>
          <p:cNvPr id="3" name="Segnaposto testo 2"/>
          <p:cNvSpPr>
            <a:spLocks noGrp="1"/>
          </p:cNvSpPr>
          <p:nvPr>
            <p:ph type="body" sz="quarter" idx="21"/>
          </p:nvPr>
        </p:nvSpPr>
        <p:spPr>
          <a:xfrm>
            <a:off x="1228785" y="167350"/>
            <a:ext cx="9734430" cy="1787574"/>
          </a:xfrm>
        </p:spPr>
        <p:txBody>
          <a:bodyPr>
            <a:noAutofit/>
          </a:bodyPr>
          <a:lstStyle/>
          <a:p>
            <a:pPr marL="0" indent="0" algn="ctr">
              <a:buNone/>
            </a:pPr>
            <a:r>
              <a:rPr lang="en-GB" sz="3200" dirty="0" smtClean="0"/>
              <a:t>2</a:t>
            </a:r>
            <a:r>
              <a:rPr lang="en-GB" sz="3200" baseline="30000" dirty="0" smtClean="0"/>
              <a:t>nd</a:t>
            </a:r>
            <a:r>
              <a:rPr lang="en-GB" sz="3200" dirty="0" smtClean="0"/>
              <a:t> International Summer </a:t>
            </a:r>
            <a:r>
              <a:rPr lang="en-GB" sz="3200" dirty="0"/>
              <a:t>Camp </a:t>
            </a:r>
            <a:endParaRPr lang="en-GB" sz="3200" dirty="0" smtClean="0"/>
          </a:p>
          <a:p>
            <a:pPr marL="0" indent="0" algn="ctr">
              <a:buNone/>
            </a:pPr>
            <a:r>
              <a:rPr lang="en-GB" sz="3200" dirty="0" smtClean="0"/>
              <a:t>“</a:t>
            </a:r>
            <a:r>
              <a:rPr lang="en-GB" sz="3200" dirty="0"/>
              <a:t>Minerals without boarders</a:t>
            </a:r>
            <a:r>
              <a:rPr lang="en-GB" sz="3200" dirty="0" smtClean="0"/>
              <a:t>” </a:t>
            </a:r>
          </a:p>
          <a:p>
            <a:pPr marL="0" indent="0" algn="ctr">
              <a:buNone/>
            </a:pPr>
            <a:r>
              <a:rPr lang="en-GB" sz="3200" dirty="0" smtClean="0"/>
              <a:t> </a:t>
            </a:r>
            <a:r>
              <a:rPr lang="en-GB" sz="2800" dirty="0">
                <a:latin typeface="+mj-lt"/>
                <a:ea typeface="+mj-ea"/>
                <a:cs typeface="+mj-cs"/>
              </a:rPr>
              <a:t>Banja Luka (</a:t>
            </a:r>
            <a:r>
              <a:rPr lang="en-GB" sz="2800" dirty="0" smtClean="0">
                <a:latin typeface="+mj-lt"/>
                <a:ea typeface="+mj-ea"/>
                <a:cs typeface="+mj-cs"/>
              </a:rPr>
              <a:t>Bosnia-Herzegovina) August 29-September 2, 2023</a:t>
            </a:r>
            <a:endParaRPr lang="en-GB" sz="2800" dirty="0"/>
          </a:p>
        </p:txBody>
      </p:sp>
    </p:spTree>
    <p:extLst>
      <p:ext uri="{BB962C8B-B14F-4D97-AF65-F5344CB8AC3E}">
        <p14:creationId xmlns:p14="http://schemas.microsoft.com/office/powerpoint/2010/main" val="2626132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G_7315.JPG"/>
          <p:cNvPicPr>
            <a:picLocks noGrp="1" noChangeAspect="1"/>
          </p:cNvPicPr>
          <p:nvPr>
            <p:ph type="pic" sz="quarter" idx="20"/>
          </p:nvPr>
        </p:nvPicPr>
        <p:blipFill>
          <a:blip r:embed="rId2" cstate="print"/>
          <a:srcRect t="12500" b="12500"/>
          <a:stretch>
            <a:fillRect/>
          </a:stretch>
        </p:blipFill>
        <p:spPr/>
      </p:pic>
      <p:sp>
        <p:nvSpPr>
          <p:cNvPr id="3" name="Segnaposto testo 2"/>
          <p:cNvSpPr>
            <a:spLocks noGrp="1"/>
          </p:cNvSpPr>
          <p:nvPr>
            <p:ph type="body" sz="quarter" idx="21"/>
          </p:nvPr>
        </p:nvSpPr>
        <p:spPr>
          <a:xfrm>
            <a:off x="6495395" y="4737277"/>
            <a:ext cx="5344508" cy="1915771"/>
          </a:xfrm>
        </p:spPr>
        <p:txBody>
          <a:bodyPr>
            <a:noAutofit/>
          </a:bodyPr>
          <a:lstStyle/>
          <a:p>
            <a:pPr marL="0" indent="0">
              <a:buNone/>
            </a:pPr>
            <a:r>
              <a:rPr lang="en-GB" sz="3000" dirty="0">
                <a:latin typeface="+mj-lt"/>
                <a:ea typeface="+mj-ea"/>
                <a:cs typeface="+mj-cs"/>
              </a:rPr>
              <a:t>Students from </a:t>
            </a:r>
            <a:r>
              <a:rPr lang="en-GB" sz="3000" b="1" dirty="0">
                <a:latin typeface="+mj-lt"/>
                <a:ea typeface="+mj-ea"/>
                <a:cs typeface="+mj-cs"/>
              </a:rPr>
              <a:t>Italy, Hungary, Germany and Bosnia-Herzegovina </a:t>
            </a:r>
            <a:r>
              <a:rPr lang="en-GB" sz="3000" dirty="0">
                <a:latin typeface="+mj-lt"/>
                <a:ea typeface="+mj-ea"/>
                <a:cs typeface="+mj-cs"/>
              </a:rPr>
              <a:t>visit a “</a:t>
            </a:r>
            <a:r>
              <a:rPr lang="en-GB" sz="3000" b="1" dirty="0">
                <a:latin typeface="+mj-lt"/>
                <a:ea typeface="+mj-ea"/>
                <a:cs typeface="+mj-cs"/>
              </a:rPr>
              <a:t>green mine</a:t>
            </a:r>
            <a:r>
              <a:rPr lang="en-GB" sz="3000" dirty="0">
                <a:latin typeface="+mj-lt"/>
                <a:ea typeface="+mj-ea"/>
                <a:cs typeface="+mj-cs"/>
              </a:rPr>
              <a:t>” of Lignite in the Republic of </a:t>
            </a:r>
            <a:r>
              <a:rPr lang="en-GB" sz="3000" dirty="0" err="1">
                <a:latin typeface="+mj-lt"/>
                <a:ea typeface="+mj-ea"/>
                <a:cs typeface="+mj-cs"/>
              </a:rPr>
              <a:t>Srpska</a:t>
            </a:r>
            <a:r>
              <a:rPr lang="en-GB" sz="3000" dirty="0">
                <a:latin typeface="+mj-lt"/>
                <a:ea typeface="+mj-ea"/>
                <a:cs typeface="+mj-cs"/>
              </a:rPr>
              <a:t>.</a:t>
            </a:r>
            <a:endParaRPr lang="it-IT" sz="3000" dirty="0">
              <a:latin typeface="+mj-lt"/>
              <a:ea typeface="+mj-ea"/>
              <a:cs typeface="+mj-cs"/>
            </a:endParaRPr>
          </a:p>
        </p:txBody>
      </p:sp>
      <p:sp>
        <p:nvSpPr>
          <p:cNvPr id="5" name="Segnaposto testo 2"/>
          <p:cNvSpPr txBox="1">
            <a:spLocks/>
          </p:cNvSpPr>
          <p:nvPr/>
        </p:nvSpPr>
        <p:spPr>
          <a:xfrm>
            <a:off x="387033" y="167350"/>
            <a:ext cx="6108362" cy="983533"/>
          </a:xfrm>
          <a:prstGeom prst="round2DiagRect">
            <a:avLst/>
          </a:prstGeom>
          <a:solidFill>
            <a:schemeClr val="bg1">
              <a:alpha val="83000"/>
            </a:schemeClr>
          </a:solidFill>
          <a:ln/>
          <a:extLst/>
        </p:spPr>
        <p:txBody>
          <a:bodyPr vert="horz" wrap="square" lIns="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GB" sz="2400" dirty="0" smtClean="0"/>
              <a:t>Summer Camp “Minerals without boarders”</a:t>
            </a:r>
          </a:p>
          <a:p>
            <a:pPr marL="0" indent="0" algn="ctr">
              <a:lnSpc>
                <a:spcPct val="100000"/>
              </a:lnSpc>
              <a:spcBef>
                <a:spcPts val="0"/>
              </a:spcBef>
              <a:buFont typeface="Arial" panose="020B0604020202020204" pitchFamily="34" charset="0"/>
              <a:buNone/>
            </a:pPr>
            <a:r>
              <a:rPr lang="en-GB" sz="2400" dirty="0" smtClean="0"/>
              <a:t> </a:t>
            </a:r>
            <a:r>
              <a:rPr lang="en-GB" sz="2400" dirty="0" smtClean="0">
                <a:latin typeface="+mj-lt"/>
                <a:ea typeface="+mj-ea"/>
                <a:cs typeface="+mj-cs"/>
              </a:rPr>
              <a:t>Banja Luka (Bosnia-Herzegovina)</a:t>
            </a:r>
          </a:p>
        </p:txBody>
      </p:sp>
    </p:spTree>
    <p:extLst>
      <p:ext uri="{BB962C8B-B14F-4D97-AF65-F5344CB8AC3E}">
        <p14:creationId xmlns:p14="http://schemas.microsoft.com/office/powerpoint/2010/main" val="1647209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magine 22"/>
          <p:cNvPicPr>
            <a:picLocks noChangeAspect="1"/>
          </p:cNvPicPr>
          <p:nvPr/>
        </p:nvPicPr>
        <p:blipFill rotWithShape="1">
          <a:blip r:embed="rId2" cstate="print">
            <a:extLst>
              <a:ext uri="{28A0092B-C50C-407E-A947-70E740481C1C}">
                <a14:useLocalDpi xmlns:a14="http://schemas.microsoft.com/office/drawing/2010/main" val="0"/>
              </a:ext>
            </a:extLst>
          </a:blip>
          <a:srcRect l="12941"/>
          <a:stretch/>
        </p:blipFill>
        <p:spPr>
          <a:xfrm>
            <a:off x="9346119" y="2049616"/>
            <a:ext cx="4423310" cy="2857944"/>
          </a:xfrm>
          <a:prstGeom prst="rect">
            <a:avLst/>
          </a:prstGeom>
        </p:spPr>
      </p:pic>
      <p:pic>
        <p:nvPicPr>
          <p:cNvPr id="20" name="Immagine 19"/>
          <p:cNvPicPr>
            <a:picLocks noChangeAspect="1"/>
          </p:cNvPicPr>
          <p:nvPr/>
        </p:nvPicPr>
        <p:blipFill rotWithShape="1">
          <a:blip r:embed="rId3">
            <a:extLst>
              <a:ext uri="{28A0092B-C50C-407E-A947-70E740481C1C}">
                <a14:useLocalDpi xmlns:a14="http://schemas.microsoft.com/office/drawing/2010/main" val="0"/>
              </a:ext>
            </a:extLst>
          </a:blip>
          <a:srcRect l="15980" t="22963" r="-227" b="-2029"/>
          <a:stretch/>
        </p:blipFill>
        <p:spPr>
          <a:xfrm>
            <a:off x="6900512" y="2726496"/>
            <a:ext cx="3149311" cy="2216751"/>
          </a:xfrm>
          <a:prstGeom prst="rect">
            <a:avLst/>
          </a:prstGeom>
        </p:spPr>
      </p:pic>
      <p:pic>
        <p:nvPicPr>
          <p:cNvPr id="12" name="Immagine 11"/>
          <p:cNvPicPr>
            <a:picLocks noChangeAspect="1"/>
          </p:cNvPicPr>
          <p:nvPr/>
        </p:nvPicPr>
        <p:blipFill rotWithShape="1">
          <a:blip r:embed="rId4" cstate="print">
            <a:extLst>
              <a:ext uri="{28A0092B-C50C-407E-A947-70E740481C1C}">
                <a14:useLocalDpi xmlns:a14="http://schemas.microsoft.com/office/drawing/2010/main" val="0"/>
              </a:ext>
            </a:extLst>
          </a:blip>
          <a:srcRect l="23540" r="15981"/>
          <a:stretch/>
        </p:blipFill>
        <p:spPr>
          <a:xfrm>
            <a:off x="0" y="-85395"/>
            <a:ext cx="4253052" cy="3959160"/>
          </a:xfrm>
          <a:prstGeom prst="rect">
            <a:avLst/>
          </a:prstGeom>
        </p:spPr>
      </p:pic>
      <p:pic>
        <p:nvPicPr>
          <p:cNvPr id="19" name="Immagin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9406" y="-46727"/>
            <a:ext cx="3739378" cy="2804532"/>
          </a:xfrm>
          <a:prstGeom prst="rect">
            <a:avLst/>
          </a:prstGeom>
        </p:spPr>
      </p:pic>
      <p:pic>
        <p:nvPicPr>
          <p:cNvPr id="22" name="Immagin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15992" y="4801692"/>
            <a:ext cx="4025470" cy="2264327"/>
          </a:xfrm>
          <a:prstGeom prst="rect">
            <a:avLst/>
          </a:prstGeom>
        </p:spPr>
      </p:pic>
      <p:pic>
        <p:nvPicPr>
          <p:cNvPr id="25" name="Immagine 24"/>
          <p:cNvPicPr>
            <a:picLocks noChangeAspect="1"/>
          </p:cNvPicPr>
          <p:nvPr/>
        </p:nvPicPr>
        <p:blipFill rotWithShape="1">
          <a:blip r:embed="rId7" cstate="print">
            <a:extLst>
              <a:ext uri="{28A0092B-C50C-407E-A947-70E740481C1C}">
                <a14:useLocalDpi xmlns:a14="http://schemas.microsoft.com/office/drawing/2010/main" val="0"/>
              </a:ext>
            </a:extLst>
          </a:blip>
          <a:srcRect l="9010" r="10251"/>
          <a:stretch/>
        </p:blipFill>
        <p:spPr>
          <a:xfrm>
            <a:off x="6035208" y="4801692"/>
            <a:ext cx="4150895" cy="2891880"/>
          </a:xfrm>
          <a:prstGeom prst="rect">
            <a:avLst/>
          </a:prstGeom>
        </p:spPr>
      </p:pic>
      <p:pic>
        <p:nvPicPr>
          <p:cNvPr id="14" name="Immagin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51691" y="-121164"/>
            <a:ext cx="3308689" cy="2481517"/>
          </a:xfrm>
          <a:prstGeom prst="rect">
            <a:avLst/>
          </a:prstGeom>
        </p:spPr>
      </p:pic>
      <p:pic>
        <p:nvPicPr>
          <p:cNvPr id="10" name="Immagine 9"/>
          <p:cNvPicPr>
            <a:picLocks noChangeAspect="1"/>
          </p:cNvPicPr>
          <p:nvPr/>
        </p:nvPicPr>
        <p:blipFill rotWithShape="1">
          <a:blip r:embed="rId9">
            <a:extLst>
              <a:ext uri="{28A0092B-C50C-407E-A947-70E740481C1C}">
                <a14:useLocalDpi xmlns:a14="http://schemas.microsoft.com/office/drawing/2010/main" val="0"/>
              </a:ext>
            </a:extLst>
          </a:blip>
          <a:srcRect l="12283" t="16235" r="11145" b="37638"/>
          <a:stretch/>
        </p:blipFill>
        <p:spPr>
          <a:xfrm>
            <a:off x="10132556" y="-24451"/>
            <a:ext cx="2059444" cy="2204865"/>
          </a:xfrm>
          <a:prstGeom prst="rect">
            <a:avLst/>
          </a:prstGeom>
        </p:spPr>
      </p:pic>
      <p:pic>
        <p:nvPicPr>
          <p:cNvPr id="21" name="Immagine 20"/>
          <p:cNvPicPr>
            <a:picLocks noChangeAspect="1"/>
          </p:cNvPicPr>
          <p:nvPr/>
        </p:nvPicPr>
        <p:blipFill rotWithShape="1">
          <a:blip r:embed="rId10">
            <a:extLst>
              <a:ext uri="{28A0092B-C50C-407E-A947-70E740481C1C}">
                <a14:useLocalDpi xmlns:a14="http://schemas.microsoft.com/office/drawing/2010/main" val="0"/>
              </a:ext>
            </a:extLst>
          </a:blip>
          <a:srcRect l="147" r="10181" b="26258"/>
          <a:stretch/>
        </p:blipFill>
        <p:spPr>
          <a:xfrm>
            <a:off x="2828060" y="4928239"/>
            <a:ext cx="3333812" cy="2056161"/>
          </a:xfrm>
          <a:prstGeom prst="rect">
            <a:avLst/>
          </a:prstGeom>
        </p:spPr>
      </p:pic>
      <p:pic>
        <p:nvPicPr>
          <p:cNvPr id="16" name="Immagine 15"/>
          <p:cNvPicPr>
            <a:picLocks noChangeAspect="1"/>
          </p:cNvPicPr>
          <p:nvPr/>
        </p:nvPicPr>
        <p:blipFill rotWithShape="1">
          <a:blip r:embed="rId11" cstate="print">
            <a:extLst>
              <a:ext uri="{28A0092B-C50C-407E-A947-70E740481C1C}">
                <a14:useLocalDpi xmlns:a14="http://schemas.microsoft.com/office/drawing/2010/main" val="0"/>
              </a:ext>
            </a:extLst>
          </a:blip>
          <a:srcRect l="25194" t="20601" r="38779" b="9050"/>
          <a:stretch/>
        </p:blipFill>
        <p:spPr>
          <a:xfrm>
            <a:off x="-20063" y="3385644"/>
            <a:ext cx="3428033" cy="3765217"/>
          </a:xfrm>
          <a:prstGeom prst="rect">
            <a:avLst/>
          </a:prstGeom>
        </p:spPr>
      </p:pic>
      <p:pic>
        <p:nvPicPr>
          <p:cNvPr id="24" name="Immagine 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828060" y="2356091"/>
            <a:ext cx="4594525" cy="2584422"/>
          </a:xfrm>
          <a:prstGeom prst="rect">
            <a:avLst/>
          </a:prstGeom>
        </p:spPr>
      </p:pic>
      <p:sp>
        <p:nvSpPr>
          <p:cNvPr id="2" name="Rettangolo 1"/>
          <p:cNvSpPr/>
          <p:nvPr/>
        </p:nvSpPr>
        <p:spPr>
          <a:xfrm>
            <a:off x="1043399" y="2096728"/>
            <a:ext cx="10190784" cy="1015663"/>
          </a:xfrm>
          <a:prstGeom prst="rect">
            <a:avLst/>
          </a:prstGeom>
          <a:solidFill>
            <a:schemeClr val="tx1">
              <a:lumMod val="65000"/>
              <a:lumOff val="35000"/>
              <a:alpha val="51000"/>
            </a:schemeClr>
          </a:solidFill>
        </p:spPr>
        <p:txBody>
          <a:bodyPr wrap="square" lIns="91440" tIns="45720" rIns="91440" bIns="45720">
            <a:spAutoFit/>
          </a:bodyPr>
          <a:lstStyle/>
          <a:p>
            <a:pPr algn="ctr"/>
            <a:r>
              <a:rPr lang="it-IT" sz="6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MULTIPLIERS of KNOWLEDGE</a:t>
            </a:r>
            <a:endParaRPr lang="it-IT"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Tree>
    <p:extLst>
      <p:ext uri="{BB962C8B-B14F-4D97-AF65-F5344CB8AC3E}">
        <p14:creationId xmlns:p14="http://schemas.microsoft.com/office/powerpoint/2010/main" val="2263787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arrotondato 1"/>
          <p:cNvSpPr/>
          <p:nvPr/>
        </p:nvSpPr>
        <p:spPr>
          <a:xfrm>
            <a:off x="-228944" y="2855256"/>
            <a:ext cx="8873290" cy="665550"/>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Segnaposto testo 2"/>
          <p:cNvSpPr>
            <a:spLocks noGrp="1"/>
          </p:cNvSpPr>
          <p:nvPr>
            <p:ph type="body" sz="quarter" idx="4294967295"/>
          </p:nvPr>
        </p:nvSpPr>
        <p:spPr>
          <a:xfrm>
            <a:off x="14089" y="2229140"/>
            <a:ext cx="8488363" cy="4527550"/>
          </a:xfrm>
        </p:spPr>
        <p:txBody>
          <a:bodyPr>
            <a:normAutofit/>
          </a:bodyPr>
          <a:lstStyle/>
          <a:p>
            <a:pPr marL="0" indent="0">
              <a:buNone/>
            </a:pPr>
            <a:r>
              <a:rPr lang="en-US" sz="2600" dirty="0" smtClean="0"/>
              <a:t>by creating dissemination products focused on Raw Materials</a:t>
            </a:r>
            <a:endParaRPr lang="en-GB" sz="2600" dirty="0" smtClean="0"/>
          </a:p>
          <a:p>
            <a:pPr marL="0" indent="0">
              <a:buNone/>
            </a:pPr>
            <a:endParaRPr lang="en-GB" sz="500" dirty="0" smtClean="0"/>
          </a:p>
          <a:p>
            <a:pPr marL="0" indent="0" algn="ctr">
              <a:buNone/>
            </a:pPr>
            <a:r>
              <a:rPr lang="it-IT" sz="3000" b="1" dirty="0"/>
              <a:t>https://rmschools.isof.cnr.it/students-in-action/</a:t>
            </a:r>
          </a:p>
        </p:txBody>
      </p:sp>
      <p:sp>
        <p:nvSpPr>
          <p:cNvPr id="24" name="Rettangolo arrotondato 23"/>
          <p:cNvSpPr/>
          <p:nvPr/>
        </p:nvSpPr>
        <p:spPr>
          <a:xfrm flipV="1">
            <a:off x="327319" y="800911"/>
            <a:ext cx="11536869" cy="45719"/>
          </a:xfrm>
          <a:prstGeom prst="roundRect">
            <a:avLst/>
          </a:prstGeom>
          <a:solidFill>
            <a:srgbClr val="66FF3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9" name="Rectangle 4"/>
          <p:cNvSpPr>
            <a:spLocks noChangeArrowheads="1"/>
          </p:cNvSpPr>
          <p:nvPr/>
        </p:nvSpPr>
        <p:spPr bwMode="auto">
          <a:xfrm>
            <a:off x="2471353" y="132043"/>
            <a:ext cx="5881675" cy="553998"/>
          </a:xfrm>
          <a:prstGeom prst="rect">
            <a:avLst/>
          </a:prstGeom>
          <a:noFill/>
          <a:ln w="9525">
            <a:noFill/>
            <a:miter lim="800000"/>
            <a:headEnd/>
            <a:tailEnd/>
          </a:ln>
        </p:spPr>
        <p:txBody>
          <a:bodyPr wrap="none" anchor="ctr">
            <a:spAutoFit/>
          </a:bodyPr>
          <a:lstStyle/>
          <a:p>
            <a:r>
              <a:rPr lang="en-GB" sz="3000" dirty="0">
                <a:solidFill>
                  <a:srgbClr val="6BB745"/>
                </a:solidFill>
              </a:rPr>
              <a:t>Young RM ambassadors </a:t>
            </a:r>
            <a:r>
              <a:rPr lang="en-GB" sz="3000" dirty="0" smtClean="0">
                <a:solidFill>
                  <a:srgbClr val="6BB745"/>
                </a:solidFill>
              </a:rPr>
              <a:t>……in action</a:t>
            </a:r>
            <a:endParaRPr lang="en-GB" sz="3000" dirty="0">
              <a:solidFill>
                <a:srgbClr val="6BB745"/>
              </a:solidFill>
            </a:endParaRPr>
          </a:p>
        </p:txBody>
      </p:sp>
      <p:pic>
        <p:nvPicPr>
          <p:cNvPr id="30" name="Immagin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0194" y="76741"/>
            <a:ext cx="2098736" cy="664601"/>
          </a:xfrm>
          <a:prstGeom prst="rect">
            <a:avLst/>
          </a:prstGeom>
        </p:spPr>
      </p:pic>
      <p:grpSp>
        <p:nvGrpSpPr>
          <p:cNvPr id="31" name="Gruppo 30"/>
          <p:cNvGrpSpPr/>
          <p:nvPr/>
        </p:nvGrpSpPr>
        <p:grpSpPr>
          <a:xfrm>
            <a:off x="49115" y="34029"/>
            <a:ext cx="2200569" cy="2126692"/>
            <a:chOff x="7481176" y="1570485"/>
            <a:chExt cx="2200569" cy="2126692"/>
          </a:xfrm>
        </p:grpSpPr>
        <p:sp>
          <p:nvSpPr>
            <p:cNvPr id="32" name="Ellipse 10"/>
            <p:cNvSpPr/>
            <p:nvPr/>
          </p:nvSpPr>
          <p:spPr>
            <a:xfrm>
              <a:off x="7481176" y="1570485"/>
              <a:ext cx="2200569" cy="2126692"/>
            </a:xfrm>
            <a:prstGeom prst="ellipse">
              <a:avLst/>
            </a:prstGeom>
            <a:solidFill>
              <a:srgbClr val="0055A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marL="411956" indent="-411956" algn="ctr"/>
              <a:endParaRPr lang="de-DE" sz="1275" dirty="0">
                <a:solidFill>
                  <a:schemeClr val="bg1"/>
                </a:solidFill>
              </a:endParaRPr>
            </a:p>
          </p:txBody>
        </p:sp>
        <p:sp>
          <p:nvSpPr>
            <p:cNvPr id="33" name="CasellaDiTesto 32"/>
            <p:cNvSpPr txBox="1"/>
            <p:nvPr/>
          </p:nvSpPr>
          <p:spPr>
            <a:xfrm>
              <a:off x="7588044" y="2098283"/>
              <a:ext cx="1894045" cy="1015663"/>
            </a:xfrm>
            <a:prstGeom prst="rect">
              <a:avLst/>
            </a:prstGeom>
            <a:noFill/>
          </p:spPr>
          <p:txBody>
            <a:bodyPr wrap="square" rtlCol="0">
              <a:spAutoFit/>
            </a:bodyPr>
            <a:lstStyle/>
            <a:p>
              <a:pPr algn="ctr"/>
              <a:r>
                <a:rPr lang="it-IT" sz="2000" b="1" dirty="0" smtClean="0">
                  <a:solidFill>
                    <a:schemeClr val="bg1"/>
                  </a:solidFill>
                  <a:effectLst>
                    <a:outerShdw blurRad="38100" dist="38100" dir="2700000" algn="tl">
                      <a:srgbClr val="000000">
                        <a:alpha val="43137"/>
                      </a:srgbClr>
                    </a:outerShdw>
                  </a:effectLst>
                </a:rPr>
                <a:t>Active </a:t>
              </a:r>
              <a:r>
                <a:rPr lang="it-IT" sz="2000" b="1" dirty="0" err="1" smtClean="0">
                  <a:solidFill>
                    <a:schemeClr val="bg1"/>
                  </a:solidFill>
                  <a:effectLst>
                    <a:outerShdw blurRad="38100" dist="38100" dir="2700000" algn="tl">
                      <a:srgbClr val="000000">
                        <a:alpha val="43137"/>
                      </a:srgbClr>
                    </a:outerShdw>
                  </a:effectLst>
                </a:rPr>
                <a:t>role</a:t>
              </a:r>
              <a:r>
                <a:rPr lang="it-IT" sz="2000" b="1" dirty="0" smtClean="0">
                  <a:solidFill>
                    <a:schemeClr val="bg1"/>
                  </a:solidFill>
                  <a:effectLst>
                    <a:outerShdw blurRad="38100" dist="38100" dir="2700000" algn="tl">
                      <a:srgbClr val="000000">
                        <a:alpha val="43137"/>
                      </a:srgbClr>
                    </a:outerShdw>
                  </a:effectLst>
                </a:rPr>
                <a:t> in Science </a:t>
              </a:r>
              <a:r>
                <a:rPr lang="it-IT" sz="2000" b="1" dirty="0" err="1" smtClean="0">
                  <a:solidFill>
                    <a:schemeClr val="bg1"/>
                  </a:solidFill>
                  <a:effectLst>
                    <a:outerShdw blurRad="38100" dist="38100" dir="2700000" algn="tl">
                      <a:srgbClr val="000000">
                        <a:alpha val="43137"/>
                      </a:srgbClr>
                    </a:outerShdw>
                  </a:effectLst>
                </a:rPr>
                <a:t>Dissemination</a:t>
              </a:r>
              <a:endParaRPr lang="it-IT" sz="2000" b="1" dirty="0">
                <a:solidFill>
                  <a:schemeClr val="bg1"/>
                </a:solidFill>
                <a:effectLst>
                  <a:outerShdw blurRad="38100" dist="38100" dir="2700000" algn="tl">
                    <a:srgbClr val="000000">
                      <a:alpha val="43137"/>
                    </a:srgbClr>
                  </a:outerShdw>
                </a:effectLst>
              </a:endParaRPr>
            </a:p>
          </p:txBody>
        </p:sp>
      </p:grpSp>
      <p:pic>
        <p:nvPicPr>
          <p:cNvPr id="26" name="Immagine 25"/>
          <p:cNvPicPr>
            <a:picLocks noChangeAspect="1"/>
          </p:cNvPicPr>
          <p:nvPr/>
        </p:nvPicPr>
        <p:blipFill rotWithShape="1">
          <a:blip r:embed="rId4"/>
          <a:srcRect l="57645" t="1400" r="13243" b="20762"/>
          <a:stretch/>
        </p:blipFill>
        <p:spPr>
          <a:xfrm>
            <a:off x="8479736" y="906199"/>
            <a:ext cx="3895060" cy="5467781"/>
          </a:xfrm>
          <a:prstGeom prst="rect">
            <a:avLst/>
          </a:prstGeom>
        </p:spPr>
      </p:pic>
      <p:sp>
        <p:nvSpPr>
          <p:cNvPr id="14" name="Rettangolo 13"/>
          <p:cNvSpPr/>
          <p:nvPr/>
        </p:nvSpPr>
        <p:spPr>
          <a:xfrm rot="21227072">
            <a:off x="4543499" y="4441911"/>
            <a:ext cx="2097264" cy="1015663"/>
          </a:xfrm>
          <a:prstGeom prst="rect">
            <a:avLst/>
          </a:prstGeom>
          <a:noFill/>
        </p:spPr>
        <p:txBody>
          <a:bodyPr wrap="square" lIns="91440" tIns="45720" rIns="91440" bIns="45720">
            <a:spAutoFit/>
          </a:bodyPr>
          <a:lstStyle/>
          <a:p>
            <a:pPr algn="ctr"/>
            <a:r>
              <a:rPr lang="it-IT" sz="3000" b="1" dirty="0" smtClean="0">
                <a:ln w="11430"/>
                <a:solidFill>
                  <a:srgbClr val="6600CC"/>
                </a:solidFill>
                <a:effectLst>
                  <a:outerShdw blurRad="50800" dist="39000" dir="5460000" algn="tl">
                    <a:srgbClr val="000000">
                      <a:alpha val="38000"/>
                    </a:srgbClr>
                  </a:outerShdw>
                </a:effectLst>
              </a:rPr>
              <a:t>Facebook Page</a:t>
            </a:r>
            <a:endParaRPr lang="it-IT" sz="3000" b="1" spc="50" dirty="0">
              <a:ln w="0"/>
              <a:solidFill>
                <a:srgbClr val="6600CC"/>
              </a:solidFill>
              <a:effectLst>
                <a:innerShdw blurRad="63500" dist="50800" dir="13500000">
                  <a:srgbClr val="000000">
                    <a:alpha val="50000"/>
                  </a:srgbClr>
                </a:innerShdw>
              </a:effectLst>
            </a:endParaRPr>
          </a:p>
        </p:txBody>
      </p:sp>
      <p:sp>
        <p:nvSpPr>
          <p:cNvPr id="20" name="Rettangolo 19"/>
          <p:cNvSpPr/>
          <p:nvPr/>
        </p:nvSpPr>
        <p:spPr>
          <a:xfrm rot="154127">
            <a:off x="6111145" y="4588246"/>
            <a:ext cx="2622942" cy="954107"/>
          </a:xfrm>
          <a:prstGeom prst="rect">
            <a:avLst/>
          </a:prstGeom>
          <a:noFill/>
        </p:spPr>
        <p:txBody>
          <a:bodyPr wrap="square" lIns="91440" tIns="45720" rIns="91440" bIns="45720">
            <a:spAutoFit/>
          </a:bodyPr>
          <a:lstStyle/>
          <a:p>
            <a:pPr algn="ctr"/>
            <a:r>
              <a:rPr lang="en-GB" sz="2800" b="1" dirty="0" smtClean="0">
                <a:ln w="11430"/>
                <a:solidFill>
                  <a:srgbClr val="FF0000"/>
                </a:solidFill>
                <a:effectLst>
                  <a:outerShdw blurRad="50800" dist="39000" dir="5460000" algn="tl">
                    <a:srgbClr val="000000">
                      <a:alpha val="38000"/>
                    </a:srgbClr>
                  </a:outerShdw>
                </a:effectLst>
              </a:rPr>
              <a:t>School Magazine</a:t>
            </a:r>
            <a:endParaRPr lang="it-IT" sz="2800" b="1" spc="50" dirty="0">
              <a:ln w="0"/>
              <a:solidFill>
                <a:srgbClr val="FF0000"/>
              </a:solidFill>
              <a:effectLst>
                <a:innerShdw blurRad="63500" dist="50800" dir="13500000">
                  <a:srgbClr val="000000">
                    <a:alpha val="50000"/>
                  </a:srgbClr>
                </a:innerShdw>
              </a:effectLst>
            </a:endParaRPr>
          </a:p>
        </p:txBody>
      </p:sp>
      <p:sp>
        <p:nvSpPr>
          <p:cNvPr id="22" name="Rettangolo 21"/>
          <p:cNvSpPr/>
          <p:nvPr/>
        </p:nvSpPr>
        <p:spPr>
          <a:xfrm rot="247513">
            <a:off x="4582495" y="5616446"/>
            <a:ext cx="1944209" cy="630942"/>
          </a:xfrm>
          <a:prstGeom prst="rect">
            <a:avLst/>
          </a:prstGeom>
          <a:noFill/>
        </p:spPr>
        <p:txBody>
          <a:bodyPr wrap="square" lIns="91440" tIns="45720" rIns="91440" bIns="45720">
            <a:spAutoFit/>
          </a:bodyPr>
          <a:lstStyle/>
          <a:p>
            <a:r>
              <a:rPr lang="it-IT" sz="3500" b="1" dirty="0" smtClean="0">
                <a:ln w="12700" cmpd="sng">
                  <a:solidFill>
                    <a:srgbClr val="152D79"/>
                  </a:solidFill>
                  <a:prstDash val="solid"/>
                </a:ln>
                <a:solidFill>
                  <a:srgbClr val="CC00CC"/>
                </a:solidFill>
              </a:rPr>
              <a:t>Comics</a:t>
            </a:r>
            <a:endParaRPr lang="it-IT" sz="3500" b="1" dirty="0">
              <a:ln w="12700" cmpd="sng">
                <a:solidFill>
                  <a:srgbClr val="152D79"/>
                </a:solidFill>
                <a:prstDash val="solid"/>
              </a:ln>
              <a:solidFill>
                <a:srgbClr val="CC00CC"/>
              </a:solidFill>
            </a:endParaRPr>
          </a:p>
        </p:txBody>
      </p:sp>
      <p:sp>
        <p:nvSpPr>
          <p:cNvPr id="27" name="CasellaDiTesto 26"/>
          <p:cNvSpPr txBox="1"/>
          <p:nvPr/>
        </p:nvSpPr>
        <p:spPr>
          <a:xfrm rot="21182906">
            <a:off x="6241582" y="5733811"/>
            <a:ext cx="3130120" cy="800219"/>
          </a:xfrm>
          <a:prstGeom prst="rect">
            <a:avLst/>
          </a:prstGeom>
          <a:noFill/>
        </p:spPr>
        <p:txBody>
          <a:bodyPr wrap="square" rtlCol="0">
            <a:spAutoFit/>
          </a:bodyPr>
          <a:lstStyle/>
          <a:p>
            <a:r>
              <a:rPr lang="it-IT" sz="4600" i="1" dirty="0" smtClean="0">
                <a:effectLst>
                  <a:outerShdw blurRad="38100" dist="38100" dir="2700000" algn="tl">
                    <a:srgbClr val="000000">
                      <a:alpha val="43137"/>
                    </a:srgbClr>
                  </a:outerShdw>
                </a:effectLst>
              </a:rPr>
              <a:t>Website</a:t>
            </a:r>
            <a:endParaRPr lang="it-IT" sz="4600" i="1" dirty="0">
              <a:effectLst>
                <a:outerShdw blurRad="38100" dist="38100" dir="2700000" algn="tl">
                  <a:srgbClr val="000000">
                    <a:alpha val="43137"/>
                  </a:srgbClr>
                </a:outerShdw>
              </a:effectLst>
            </a:endParaRPr>
          </a:p>
        </p:txBody>
      </p:sp>
      <p:sp>
        <p:nvSpPr>
          <p:cNvPr id="28" name="CasellaDiTesto 27"/>
          <p:cNvSpPr txBox="1"/>
          <p:nvPr/>
        </p:nvSpPr>
        <p:spPr>
          <a:xfrm>
            <a:off x="5342065" y="3739275"/>
            <a:ext cx="3130120" cy="707886"/>
          </a:xfrm>
          <a:prstGeom prst="rect">
            <a:avLst/>
          </a:prstGeom>
          <a:noFill/>
        </p:spPr>
        <p:txBody>
          <a:bodyPr wrap="square" rtlCol="0">
            <a:spAutoFit/>
          </a:bodyPr>
          <a:lstStyle/>
          <a:p>
            <a:r>
              <a:rPr lang="it-IT" sz="4000" i="1" dirty="0" err="1" smtClean="0">
                <a:solidFill>
                  <a:srgbClr val="FFC000"/>
                </a:solidFill>
                <a:effectLst>
                  <a:outerShdw blurRad="38100" dist="38100" dir="2700000" algn="tl">
                    <a:srgbClr val="000000">
                      <a:alpha val="43137"/>
                    </a:srgbClr>
                  </a:outerShdw>
                </a:effectLst>
              </a:rPr>
              <a:t>Experiments</a:t>
            </a:r>
            <a:endParaRPr lang="it-IT" sz="4000" i="1" dirty="0">
              <a:solidFill>
                <a:srgbClr val="FFC000"/>
              </a:solidFill>
              <a:effectLst>
                <a:outerShdw blurRad="38100" dist="38100" dir="2700000" algn="tl">
                  <a:srgbClr val="000000">
                    <a:alpha val="43137"/>
                  </a:srgbClr>
                </a:outerShdw>
              </a:effectLst>
            </a:endParaRPr>
          </a:p>
        </p:txBody>
      </p:sp>
      <p:pic>
        <p:nvPicPr>
          <p:cNvPr id="34" name="Immagine 33"/>
          <p:cNvPicPr>
            <a:picLocks noChangeAspect="1"/>
          </p:cNvPicPr>
          <p:nvPr/>
        </p:nvPicPr>
        <p:blipFill rotWithShape="1">
          <a:blip r:embed="rId4"/>
          <a:srcRect l="12992" t="54122" r="51345" b="11106"/>
          <a:stretch/>
        </p:blipFill>
        <p:spPr>
          <a:xfrm>
            <a:off x="327319" y="4193543"/>
            <a:ext cx="3944487" cy="2163364"/>
          </a:xfrm>
          <a:prstGeom prst="rect">
            <a:avLst/>
          </a:prstGeom>
        </p:spPr>
      </p:pic>
      <p:sp>
        <p:nvSpPr>
          <p:cNvPr id="35" name="Segnaposto testo 2"/>
          <p:cNvSpPr txBox="1">
            <a:spLocks/>
          </p:cNvSpPr>
          <p:nvPr/>
        </p:nvSpPr>
        <p:spPr>
          <a:xfrm>
            <a:off x="2356552" y="1127556"/>
            <a:ext cx="4737772" cy="11951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ltLang="ja-JP" sz="2600" dirty="0" smtClean="0"/>
              <a:t>Students become</a:t>
            </a:r>
          </a:p>
          <a:p>
            <a:pPr marL="0" indent="0" algn="ctr">
              <a:buFont typeface="Arial" panose="020B0604020202020204" pitchFamily="34" charset="0"/>
              <a:buNone/>
            </a:pPr>
            <a:r>
              <a:rPr lang="en-US" altLang="ja-JP" sz="2600" dirty="0" smtClean="0"/>
              <a:t> “</a:t>
            </a:r>
            <a:r>
              <a:rPr lang="en-US" altLang="ja-JP" sz="2600" b="1" dirty="0" smtClean="0"/>
              <a:t>Young RM Ambassadors</a:t>
            </a:r>
            <a:r>
              <a:rPr lang="en-US" altLang="ja-JP" sz="2600" dirty="0" smtClean="0"/>
              <a:t>“ </a:t>
            </a:r>
          </a:p>
        </p:txBody>
      </p:sp>
    </p:spTree>
    <p:extLst>
      <p:ext uri="{BB962C8B-B14F-4D97-AF65-F5344CB8AC3E}">
        <p14:creationId xmlns:p14="http://schemas.microsoft.com/office/powerpoint/2010/main" val="3342903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1152" y="2287475"/>
            <a:ext cx="5167424" cy="3444949"/>
          </a:xfrm>
          <a:prstGeom prst="rect">
            <a:avLst/>
          </a:prstGeom>
        </p:spPr>
      </p:pic>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7466" y="1368349"/>
            <a:ext cx="5286872" cy="5283200"/>
          </a:xfrm>
          <a:prstGeom prst="rect">
            <a:avLst/>
          </a:prstGeom>
        </p:spPr>
      </p:pic>
      <p:sp>
        <p:nvSpPr>
          <p:cNvPr id="5" name="Rettangolo arrotondato 4"/>
          <p:cNvSpPr/>
          <p:nvPr/>
        </p:nvSpPr>
        <p:spPr>
          <a:xfrm>
            <a:off x="221859" y="763113"/>
            <a:ext cx="11622479" cy="45719"/>
          </a:xfrm>
          <a:prstGeom prst="roundRect">
            <a:avLst/>
          </a:prstGeom>
          <a:solidFill>
            <a:srgbClr val="66FF3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6" name="Rectangle 4"/>
          <p:cNvSpPr>
            <a:spLocks noChangeArrowheads="1"/>
          </p:cNvSpPr>
          <p:nvPr/>
        </p:nvSpPr>
        <p:spPr bwMode="auto">
          <a:xfrm>
            <a:off x="2471353" y="132043"/>
            <a:ext cx="8562280" cy="553998"/>
          </a:xfrm>
          <a:prstGeom prst="rect">
            <a:avLst/>
          </a:prstGeom>
          <a:noFill/>
          <a:ln w="9525">
            <a:noFill/>
            <a:miter lim="800000"/>
            <a:headEnd/>
            <a:tailEnd/>
          </a:ln>
        </p:spPr>
        <p:txBody>
          <a:bodyPr wrap="none" anchor="ctr">
            <a:spAutoFit/>
          </a:bodyPr>
          <a:lstStyle/>
          <a:p>
            <a:r>
              <a:rPr lang="en-GB" sz="3000" dirty="0">
                <a:solidFill>
                  <a:srgbClr val="6BB745"/>
                </a:solidFill>
                <a:latin typeface="Calibri" panose="020F0502020204030204" pitchFamily="34" charset="0"/>
                <a:ea typeface="+mj-ea"/>
                <a:cs typeface="+mj-cs"/>
              </a:rPr>
              <a:t>Young RM ambassadors in action during public events</a:t>
            </a:r>
          </a:p>
        </p:txBody>
      </p:sp>
      <p:pic>
        <p:nvPicPr>
          <p:cNvPr id="7" name="Immagin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959" y="76741"/>
            <a:ext cx="2098736" cy="664601"/>
          </a:xfrm>
          <a:prstGeom prst="rect">
            <a:avLst/>
          </a:prstGeom>
        </p:spPr>
      </p:pic>
      <p:sp>
        <p:nvSpPr>
          <p:cNvPr id="10" name="CasellaDiTesto 9"/>
          <p:cNvSpPr txBox="1"/>
          <p:nvPr/>
        </p:nvSpPr>
        <p:spPr>
          <a:xfrm>
            <a:off x="1053197" y="1342889"/>
            <a:ext cx="4649333" cy="892552"/>
          </a:xfrm>
          <a:prstGeom prst="rect">
            <a:avLst/>
          </a:prstGeom>
          <a:noFill/>
        </p:spPr>
        <p:txBody>
          <a:bodyPr wrap="square" rtlCol="0">
            <a:spAutoFit/>
          </a:bodyPr>
          <a:lstStyle/>
          <a:p>
            <a:pPr algn="ctr"/>
            <a:r>
              <a:rPr lang="it-IT" sz="2600" dirty="0" smtClean="0"/>
              <a:t>i.e. </a:t>
            </a:r>
            <a:r>
              <a:rPr lang="it-IT" sz="2600" dirty="0" err="1" smtClean="0"/>
              <a:t>European</a:t>
            </a:r>
            <a:r>
              <a:rPr lang="it-IT" sz="2600" dirty="0" smtClean="0"/>
              <a:t> </a:t>
            </a:r>
            <a:r>
              <a:rPr lang="it-IT" sz="2600" dirty="0" err="1" smtClean="0"/>
              <a:t>Researchers</a:t>
            </a:r>
            <a:r>
              <a:rPr lang="it-IT" sz="2600" dirty="0" smtClean="0"/>
              <a:t>’ Night </a:t>
            </a:r>
          </a:p>
          <a:p>
            <a:pPr algn="ctr"/>
            <a:r>
              <a:rPr lang="it-IT" sz="2600" dirty="0" smtClean="0"/>
              <a:t>Bologna 2021 (IT)</a:t>
            </a:r>
            <a:endParaRPr lang="it-IT" sz="2600" dirty="0"/>
          </a:p>
        </p:txBody>
      </p:sp>
      <p:pic>
        <p:nvPicPr>
          <p:cNvPr id="11" name="Immagin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248" y="5732424"/>
            <a:ext cx="1886520" cy="801771"/>
          </a:xfrm>
          <a:prstGeom prst="rect">
            <a:avLst/>
          </a:prstGeom>
        </p:spPr>
      </p:pic>
      <p:sp>
        <p:nvSpPr>
          <p:cNvPr id="4" name="CasellaDiTesto 3"/>
          <p:cNvSpPr txBox="1"/>
          <p:nvPr/>
        </p:nvSpPr>
        <p:spPr>
          <a:xfrm>
            <a:off x="390698" y="850766"/>
            <a:ext cx="7062511" cy="369332"/>
          </a:xfrm>
          <a:prstGeom prst="rect">
            <a:avLst/>
          </a:prstGeom>
          <a:noFill/>
        </p:spPr>
        <p:txBody>
          <a:bodyPr wrap="none" rtlCol="0">
            <a:spAutoFit/>
          </a:bodyPr>
          <a:lstStyle/>
          <a:p>
            <a:r>
              <a:rPr lang="it-IT" dirty="0" err="1" smtClean="0"/>
              <a:t>Trained</a:t>
            </a:r>
            <a:r>
              <a:rPr lang="it-IT" dirty="0" smtClean="0"/>
              <a:t> </a:t>
            </a:r>
            <a:r>
              <a:rPr lang="it-IT" dirty="0" err="1" smtClean="0"/>
              <a:t>Youngsters</a:t>
            </a:r>
            <a:r>
              <a:rPr lang="it-IT" dirty="0" smtClean="0"/>
              <a:t> </a:t>
            </a:r>
            <a:r>
              <a:rPr lang="it-IT" dirty="0" err="1" smtClean="0"/>
              <a:t>become</a:t>
            </a:r>
            <a:r>
              <a:rPr lang="it-IT" dirty="0" smtClean="0"/>
              <a:t> </a:t>
            </a:r>
            <a:r>
              <a:rPr lang="it-IT" dirty="0" err="1" smtClean="0"/>
              <a:t>collaborators</a:t>
            </a:r>
            <a:r>
              <a:rPr lang="it-IT" dirty="0" smtClean="0"/>
              <a:t> of </a:t>
            </a:r>
            <a:r>
              <a:rPr lang="it-IT" dirty="0" err="1" smtClean="0"/>
              <a:t>expers</a:t>
            </a:r>
            <a:r>
              <a:rPr lang="it-IT" dirty="0" smtClean="0"/>
              <a:t> </a:t>
            </a:r>
            <a:r>
              <a:rPr lang="it-IT" dirty="0" err="1" smtClean="0"/>
              <a:t>during</a:t>
            </a:r>
            <a:r>
              <a:rPr lang="it-IT" dirty="0" smtClean="0"/>
              <a:t> public </a:t>
            </a:r>
            <a:r>
              <a:rPr lang="it-IT" dirty="0" err="1" smtClean="0"/>
              <a:t>events</a:t>
            </a:r>
            <a:endParaRPr lang="it-IT" dirty="0"/>
          </a:p>
        </p:txBody>
      </p:sp>
    </p:spTree>
    <p:extLst>
      <p:ext uri="{BB962C8B-B14F-4D97-AF65-F5344CB8AC3E}">
        <p14:creationId xmlns:p14="http://schemas.microsoft.com/office/powerpoint/2010/main" val="865758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egnaposto immagine 2">
            <a:hlinkClick r:id="rId2" action="ppaction://hlinkfile"/>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t="7713" b="7713"/>
          <a:stretch>
            <a:fillRect/>
          </a:stretch>
        </p:blipFill>
        <p:spPr/>
      </p:pic>
      <p:sp>
        <p:nvSpPr>
          <p:cNvPr id="4" name="Rettangolo 3"/>
          <p:cNvSpPr/>
          <p:nvPr/>
        </p:nvSpPr>
        <p:spPr>
          <a:xfrm>
            <a:off x="453998" y="5919873"/>
            <a:ext cx="5010795" cy="492443"/>
          </a:xfrm>
          <a:prstGeom prst="rect">
            <a:avLst/>
          </a:prstGeom>
        </p:spPr>
        <p:txBody>
          <a:bodyPr wrap="none">
            <a:spAutoFit/>
          </a:bodyPr>
          <a:lstStyle/>
          <a:p>
            <a:pPr algn="ctr"/>
            <a:r>
              <a:rPr lang="it-IT" altLang="ja-JP" sz="2600" b="1" dirty="0" err="1">
                <a:solidFill>
                  <a:schemeClr val="bg1"/>
                </a:solidFill>
                <a:ea typeface="ＭＳ Ｐゴシック"/>
                <a:cs typeface="ＭＳ Ｐゴシック"/>
              </a:rPr>
              <a:t>Research</a:t>
            </a:r>
            <a:r>
              <a:rPr lang="it-IT" altLang="ja-JP" sz="2600" b="1" dirty="0">
                <a:solidFill>
                  <a:schemeClr val="bg1"/>
                </a:solidFill>
                <a:ea typeface="ＭＳ Ｐゴシック"/>
                <a:cs typeface="ＭＳ Ｐゴシック"/>
              </a:rPr>
              <a:t> Area of CNR, Bologna (IT)</a:t>
            </a:r>
            <a:endParaRPr lang="en-US" sz="2600" b="1" dirty="0">
              <a:solidFill>
                <a:schemeClr val="bg1"/>
              </a:solidFill>
            </a:endParaRPr>
          </a:p>
        </p:txBody>
      </p:sp>
      <p:sp>
        <p:nvSpPr>
          <p:cNvPr id="5" name="Rettangolo 4"/>
          <p:cNvSpPr/>
          <p:nvPr/>
        </p:nvSpPr>
        <p:spPr>
          <a:xfrm>
            <a:off x="860440" y="302724"/>
            <a:ext cx="10860834" cy="861774"/>
          </a:xfrm>
          <a:prstGeom prst="rect">
            <a:avLst/>
          </a:prstGeom>
        </p:spPr>
        <p:txBody>
          <a:bodyPr wrap="square">
            <a:spAutoFit/>
          </a:bodyPr>
          <a:lstStyle/>
          <a:p>
            <a:r>
              <a:rPr lang="en-US" sz="5000" dirty="0" smtClean="0">
                <a:solidFill>
                  <a:schemeClr val="bg1"/>
                </a:solidFill>
              </a:rPr>
              <a:t>VIII European RM@Schools Conference</a:t>
            </a:r>
            <a:endParaRPr lang="en-GB" sz="5000" dirty="0">
              <a:solidFill>
                <a:schemeClr val="bg1"/>
              </a:solidFill>
            </a:endParaRPr>
          </a:p>
        </p:txBody>
      </p:sp>
      <p:sp>
        <p:nvSpPr>
          <p:cNvPr id="2" name="CasellaDiTesto 1"/>
          <p:cNvSpPr txBox="1"/>
          <p:nvPr/>
        </p:nvSpPr>
        <p:spPr>
          <a:xfrm>
            <a:off x="8762801" y="2392060"/>
            <a:ext cx="2632132" cy="52322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8100000" scaled="1"/>
            <a:tileRect/>
          </a:gradFill>
        </p:spPr>
        <p:txBody>
          <a:bodyPr wrap="none" rtlCol="0">
            <a:spAutoFit/>
          </a:bodyPr>
          <a:lstStyle/>
          <a:p>
            <a:pPr algn="ctr"/>
            <a:r>
              <a:rPr lang="it-IT" sz="2800" dirty="0" smtClean="0">
                <a:solidFill>
                  <a:schemeClr val="bg1"/>
                </a:solidFill>
              </a:rPr>
              <a:t>26 </a:t>
            </a:r>
            <a:r>
              <a:rPr lang="it-IT" sz="2800" dirty="0" err="1" smtClean="0">
                <a:solidFill>
                  <a:schemeClr val="bg1"/>
                </a:solidFill>
              </a:rPr>
              <a:t>October</a:t>
            </a:r>
            <a:r>
              <a:rPr lang="it-IT" sz="2800" dirty="0" smtClean="0">
                <a:solidFill>
                  <a:schemeClr val="bg1"/>
                </a:solidFill>
              </a:rPr>
              <a:t> 2023</a:t>
            </a:r>
            <a:endParaRPr lang="it-IT" sz="2800" dirty="0">
              <a:solidFill>
                <a:schemeClr val="bg1"/>
              </a:solidFill>
            </a:endParaRPr>
          </a:p>
        </p:txBody>
      </p:sp>
      <p:sp>
        <p:nvSpPr>
          <p:cNvPr id="8" name="Rettangolo 7">
            <a:hlinkClick r:id="rId4" action="ppaction://hlinkfile"/>
          </p:cNvPr>
          <p:cNvSpPr/>
          <p:nvPr/>
        </p:nvSpPr>
        <p:spPr>
          <a:xfrm rot="21061138">
            <a:off x="7459233" y="4389283"/>
            <a:ext cx="3959423" cy="1323439"/>
          </a:xfrm>
          <a:prstGeom prst="rect">
            <a:avLst/>
          </a:prstGeom>
          <a:noFill/>
        </p:spPr>
        <p:txBody>
          <a:bodyPr wrap="square" lIns="91440" tIns="45720" rIns="91440" bIns="45720">
            <a:spAutoFit/>
          </a:bodyPr>
          <a:lstStyle/>
          <a:p>
            <a:pPr algn="ctr"/>
            <a:r>
              <a:rPr lang="it-IT" sz="8000" b="1" dirty="0" smtClean="0">
                <a:ln w="22225">
                  <a:solidFill>
                    <a:schemeClr val="accent2"/>
                  </a:solidFill>
                  <a:prstDash val="solid"/>
                </a:ln>
                <a:solidFill>
                  <a:schemeClr val="accent2">
                    <a:lumMod val="40000"/>
                    <a:lumOff val="60000"/>
                  </a:schemeClr>
                </a:solidFill>
              </a:rPr>
              <a:t>Video2</a:t>
            </a:r>
            <a:endParaRPr lang="it-IT" sz="80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77729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12908" r="12616"/>
          <a:stretch/>
        </p:blipFill>
        <p:spPr>
          <a:xfrm>
            <a:off x="1568054" y="0"/>
            <a:ext cx="9090422" cy="6862494"/>
          </a:xfrm>
          <a:prstGeom prst="rect">
            <a:avLst/>
          </a:prstGeom>
        </p:spPr>
      </p:pic>
    </p:spTree>
    <p:extLst>
      <p:ext uri="{BB962C8B-B14F-4D97-AF65-F5344CB8AC3E}">
        <p14:creationId xmlns:p14="http://schemas.microsoft.com/office/powerpoint/2010/main" val="3208408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immagine 5"/>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t="2203" b="2203"/>
          <a:stretch>
            <a:fillRect/>
          </a:stretch>
        </p:blipFill>
        <p:spPr/>
      </p:pic>
      <p:sp>
        <p:nvSpPr>
          <p:cNvPr id="3" name="Segnaposto testo 2"/>
          <p:cNvSpPr>
            <a:spLocks noGrp="1"/>
          </p:cNvSpPr>
          <p:nvPr>
            <p:ph type="body" sz="quarter" idx="21"/>
          </p:nvPr>
        </p:nvSpPr>
        <p:spPr>
          <a:xfrm>
            <a:off x="7878798" y="2086394"/>
            <a:ext cx="3948112" cy="4505324"/>
          </a:xfrm>
        </p:spPr>
        <p:txBody>
          <a:bodyPr>
            <a:normAutofit fontScale="85000" lnSpcReduction="20000"/>
          </a:bodyPr>
          <a:lstStyle/>
          <a:p>
            <a:pPr>
              <a:spcBef>
                <a:spcPts val="0"/>
              </a:spcBef>
            </a:pPr>
            <a:r>
              <a:rPr lang="en-GB" sz="2800" b="1" dirty="0" smtClean="0">
                <a:latin typeface="Calibri Light" panose="020F0302020204030204" pitchFamily="34" charset="0"/>
                <a:cs typeface="Calibri Light" panose="020F0302020204030204" pitchFamily="34" charset="0"/>
              </a:rPr>
              <a:t>Low Public </a:t>
            </a:r>
            <a:r>
              <a:rPr lang="en-GB" sz="2800" b="1" dirty="0">
                <a:latin typeface="Calibri Light" panose="020F0302020204030204" pitchFamily="34" charset="0"/>
                <a:cs typeface="Calibri Light" panose="020F0302020204030204" pitchFamily="34" charset="0"/>
              </a:rPr>
              <a:t>acceptance </a:t>
            </a:r>
            <a:r>
              <a:rPr lang="en-GB" sz="2800" b="1" dirty="0" smtClean="0">
                <a:latin typeface="Calibri Light" panose="020F0302020204030204" pitchFamily="34" charset="0"/>
                <a:cs typeface="Calibri Light" panose="020F0302020204030204" pitchFamily="34" charset="0"/>
              </a:rPr>
              <a:t>of Mining activities in </a:t>
            </a:r>
            <a:r>
              <a:rPr lang="en-GB" sz="2800" b="1" dirty="0">
                <a:latin typeface="Calibri Light" panose="020F0302020204030204" pitchFamily="34" charset="0"/>
                <a:cs typeface="Calibri Light" panose="020F0302020204030204" pitchFamily="34" charset="0"/>
              </a:rPr>
              <a:t>the </a:t>
            </a:r>
            <a:r>
              <a:rPr lang="en-GB" sz="2800" b="1" dirty="0" smtClean="0">
                <a:latin typeface="Calibri Light" panose="020F0302020204030204" pitchFamily="34" charset="0"/>
                <a:cs typeface="Calibri Light" panose="020F0302020204030204" pitchFamily="34" charset="0"/>
              </a:rPr>
              <a:t>EU</a:t>
            </a:r>
          </a:p>
          <a:p>
            <a:pPr marL="0" indent="0">
              <a:spcBef>
                <a:spcPts val="0"/>
              </a:spcBef>
              <a:buNone/>
            </a:pPr>
            <a:endParaRPr lang="en-GB" sz="1100" dirty="0">
              <a:latin typeface="Calibri Light" panose="020F0302020204030204" pitchFamily="34" charset="0"/>
              <a:cs typeface="Calibri Light" panose="020F0302020204030204" pitchFamily="34" charset="0"/>
            </a:endParaRPr>
          </a:p>
          <a:p>
            <a:pPr>
              <a:spcBef>
                <a:spcPts val="0"/>
              </a:spcBef>
            </a:pPr>
            <a:r>
              <a:rPr lang="en-GB" sz="2800" b="1" dirty="0">
                <a:latin typeface="Calibri Light" panose="020F0302020204030204" pitchFamily="34" charset="0"/>
                <a:cs typeface="Calibri Light" panose="020F0302020204030204" pitchFamily="34" charset="0"/>
              </a:rPr>
              <a:t>Mining industry needs the </a:t>
            </a:r>
            <a:r>
              <a:rPr lang="en-GB" sz="2800" b="1" dirty="0" smtClean="0">
                <a:latin typeface="Calibri Light" panose="020F0302020204030204" pitchFamily="34" charset="0"/>
                <a:cs typeface="Calibri Light" panose="020F0302020204030204" pitchFamily="34" charset="0"/>
              </a:rPr>
              <a:t>acceptance </a:t>
            </a:r>
            <a:r>
              <a:rPr lang="en-GB" sz="2800" b="1" dirty="0">
                <a:latin typeface="Calibri Light" panose="020F0302020204030204" pitchFamily="34" charset="0"/>
                <a:cs typeface="Calibri Light" panose="020F0302020204030204" pitchFamily="34" charset="0"/>
              </a:rPr>
              <a:t>of the society in order to avoid </a:t>
            </a:r>
            <a:r>
              <a:rPr lang="en-GB" sz="2800" b="1" dirty="0" smtClean="0">
                <a:latin typeface="Calibri Light" panose="020F0302020204030204" pitchFamily="34" charset="0"/>
                <a:cs typeface="Calibri Light" panose="020F0302020204030204" pitchFamily="34" charset="0"/>
              </a:rPr>
              <a:t>conflicts</a:t>
            </a:r>
          </a:p>
          <a:p>
            <a:pPr marL="0" indent="0">
              <a:spcBef>
                <a:spcPts val="0"/>
              </a:spcBef>
              <a:buNone/>
            </a:pPr>
            <a:endParaRPr lang="en-GB" sz="1100" dirty="0" smtClean="0">
              <a:latin typeface="Calibri Light" panose="020F0302020204030204" pitchFamily="34" charset="0"/>
              <a:cs typeface="Calibri Light" panose="020F0302020204030204" pitchFamily="34" charset="0"/>
            </a:endParaRPr>
          </a:p>
          <a:p>
            <a:pPr>
              <a:spcBef>
                <a:spcPts val="0"/>
              </a:spcBef>
            </a:pPr>
            <a:r>
              <a:rPr lang="en-GB" sz="2800" b="1" dirty="0">
                <a:latin typeface="Calibri Light" panose="020F0302020204030204" pitchFamily="34" charset="0"/>
                <a:cs typeface="Calibri Light" panose="020F0302020204030204" pitchFamily="34" charset="0"/>
              </a:rPr>
              <a:t>The Raw Materials Industry must ensure that society </a:t>
            </a:r>
            <a:r>
              <a:rPr lang="en-GB" sz="2800" b="1" dirty="0" smtClean="0">
                <a:latin typeface="Calibri Light" panose="020F0302020204030204" pitchFamily="34" charset="0"/>
                <a:cs typeface="Calibri Light" panose="020F0302020204030204" pitchFamily="34" charset="0"/>
              </a:rPr>
              <a:t>knows and </a:t>
            </a:r>
            <a:r>
              <a:rPr lang="en-GB" sz="2800" b="1" dirty="0">
                <a:latin typeface="Calibri Light" panose="020F0302020204030204" pitchFamily="34" charset="0"/>
                <a:cs typeface="Calibri Light" panose="020F0302020204030204" pitchFamily="34" charset="0"/>
              </a:rPr>
              <a:t>has awareness of the </a:t>
            </a:r>
            <a:r>
              <a:rPr lang="en-GB" sz="2800" b="1" dirty="0" smtClean="0">
                <a:latin typeface="Calibri Light" panose="020F0302020204030204" pitchFamily="34" charset="0"/>
                <a:cs typeface="Calibri Light" panose="020F0302020204030204" pitchFamily="34" charset="0"/>
              </a:rPr>
              <a:t>benefits </a:t>
            </a:r>
            <a:r>
              <a:rPr lang="en-GB" sz="2800" b="1" dirty="0">
                <a:latin typeface="Calibri Light" panose="020F0302020204030204" pitchFamily="34" charset="0"/>
                <a:cs typeface="Calibri Light" panose="020F0302020204030204" pitchFamily="34" charset="0"/>
              </a:rPr>
              <a:t>of the Metals and Minerals </a:t>
            </a:r>
            <a:r>
              <a:rPr lang="en-GB" sz="2800" b="1" dirty="0" smtClean="0">
                <a:latin typeface="Calibri Light" panose="020F0302020204030204" pitchFamily="34" charset="0"/>
                <a:cs typeface="Calibri Light" panose="020F0302020204030204" pitchFamily="34" charset="0"/>
              </a:rPr>
              <a:t>sector. </a:t>
            </a:r>
            <a:endParaRPr lang="it-IT" sz="2800" b="1" dirty="0">
              <a:latin typeface="Calibri Light" panose="020F0302020204030204" pitchFamily="34" charset="0"/>
              <a:cs typeface="Calibri Light" panose="020F0302020204030204" pitchFamily="34" charset="0"/>
            </a:endParaRPr>
          </a:p>
        </p:txBody>
      </p:sp>
      <p:sp>
        <p:nvSpPr>
          <p:cNvPr id="4" name="Segnaposto numero diapositiva 3"/>
          <p:cNvSpPr>
            <a:spLocks noGrp="1"/>
          </p:cNvSpPr>
          <p:nvPr>
            <p:ph type="sldNum" sz="quarter" idx="4294967295"/>
          </p:nvPr>
        </p:nvSpPr>
        <p:spPr>
          <a:xfrm>
            <a:off x="0" y="0"/>
            <a:ext cx="0" cy="0"/>
          </a:xfrm>
        </p:spPr>
        <p:txBody>
          <a:bodyPr/>
          <a:lstStyle/>
          <a:p>
            <a:fld id="{28A3D32B-9EE4-634E-8394-5B7C42BAEC12}" type="slidenum">
              <a:rPr lang="en-US" smtClean="0"/>
              <a:pPr/>
              <a:t>3</a:t>
            </a:fld>
            <a:endParaRPr lang="en-US" dirty="0">
              <a:solidFill>
                <a:schemeClr val="bg1"/>
              </a:solidFill>
            </a:endParaRPr>
          </a:p>
        </p:txBody>
      </p:sp>
      <p:sp>
        <p:nvSpPr>
          <p:cNvPr id="8" name="Title 2">
            <a:extLst>
              <a:ext uri="{FF2B5EF4-FFF2-40B4-BE49-F238E27FC236}">
                <a16:creationId xmlns:a16="http://schemas.microsoft.com/office/drawing/2014/main" id="{226233AF-20B0-D718-CB97-1EFC134C6394}"/>
              </a:ext>
            </a:extLst>
          </p:cNvPr>
          <p:cNvSpPr txBox="1">
            <a:spLocks/>
          </p:cNvSpPr>
          <p:nvPr/>
        </p:nvSpPr>
        <p:spPr>
          <a:xfrm>
            <a:off x="0" y="226048"/>
            <a:ext cx="8330084" cy="492443"/>
          </a:xfrm>
          <a:prstGeom prst="rect">
            <a:avLst/>
          </a:prstGeom>
          <a:solidFill>
            <a:schemeClr val="bg1">
              <a:alpha val="83000"/>
            </a:schemeClr>
          </a:solidFill>
        </p:spPr>
        <p:txBody>
          <a:bodyPr/>
          <a:lstStyle>
            <a:lvl1pPr algn="l" defTabSz="914400" rtl="0" eaLnBrk="1" latinLnBrk="0" hangingPunct="1">
              <a:spcBef>
                <a:spcPct val="0"/>
              </a:spcBef>
              <a:buNone/>
              <a:defRPr sz="3200" b="0" i="0" kern="1200">
                <a:solidFill>
                  <a:schemeClr val="tx2"/>
                </a:solidFill>
                <a:latin typeface="Calibri Light" panose="020F0502020204030204" pitchFamily="34" charset="0"/>
                <a:ea typeface="+mj-ea"/>
                <a:cs typeface="Calibri Light" panose="020F0502020204030204" pitchFamily="34" charset="0"/>
              </a:defRPr>
            </a:lvl1pPr>
          </a:lstStyle>
          <a:p>
            <a:r>
              <a:rPr lang="en-US" dirty="0" smtClean="0"/>
              <a:t>   Raw Materials Industry &amp; Public Acceptance</a:t>
            </a:r>
            <a:endParaRPr lang="en-US" dirty="0"/>
          </a:p>
        </p:txBody>
      </p:sp>
    </p:spTree>
    <p:extLst>
      <p:ext uri="{BB962C8B-B14F-4D97-AF65-F5344CB8AC3E}">
        <p14:creationId xmlns:p14="http://schemas.microsoft.com/office/powerpoint/2010/main" val="1297751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1EE70A-A57C-0136-F06F-82E85AEE6356}"/>
              </a:ext>
            </a:extLst>
          </p:cNvPr>
          <p:cNvSpPr>
            <a:spLocks noGrp="1"/>
          </p:cNvSpPr>
          <p:nvPr>
            <p:ph type="body" sz="quarter" idx="18"/>
          </p:nvPr>
        </p:nvSpPr>
        <p:spPr>
          <a:xfrm>
            <a:off x="5927132" y="3179430"/>
            <a:ext cx="6053408" cy="2546350"/>
          </a:xfrm>
        </p:spPr>
        <p:txBody>
          <a:bodyPr>
            <a:normAutofit fontScale="92500" lnSpcReduction="10000"/>
          </a:bodyPr>
          <a:lstStyle/>
          <a:p>
            <a:r>
              <a:rPr lang="en-US" sz="4000" dirty="0"/>
              <a:t>Any idea what your kids know about </a:t>
            </a:r>
            <a:r>
              <a:rPr lang="en-US" sz="4000" b="1" dirty="0"/>
              <a:t>minerals and metals </a:t>
            </a:r>
            <a:r>
              <a:rPr lang="en-US" sz="4000" dirty="0"/>
              <a:t>and their importance in our daily lives?</a:t>
            </a:r>
          </a:p>
          <a:p>
            <a:endParaRPr lang="en-US" dirty="0"/>
          </a:p>
        </p:txBody>
      </p:sp>
      <p:sp>
        <p:nvSpPr>
          <p:cNvPr id="3" name="Title 2">
            <a:extLst>
              <a:ext uri="{FF2B5EF4-FFF2-40B4-BE49-F238E27FC236}">
                <a16:creationId xmlns:a16="http://schemas.microsoft.com/office/drawing/2014/main" id="{226233AF-20B0-D718-CB97-1EFC134C6394}"/>
              </a:ext>
            </a:extLst>
          </p:cNvPr>
          <p:cNvSpPr>
            <a:spLocks noGrp="1"/>
          </p:cNvSpPr>
          <p:nvPr>
            <p:ph type="title"/>
          </p:nvPr>
        </p:nvSpPr>
        <p:spPr>
          <a:xfrm>
            <a:off x="172128" y="318420"/>
            <a:ext cx="11510008" cy="492443"/>
          </a:xfrm>
        </p:spPr>
        <p:txBody>
          <a:bodyPr>
            <a:normAutofit fontScale="90000"/>
          </a:bodyPr>
          <a:lstStyle/>
          <a:p>
            <a:r>
              <a:rPr lang="en-US" dirty="0" smtClean="0"/>
              <a:t>Understanding of the Importance of Mineral Resources &amp;Public Acceptance</a:t>
            </a:r>
            <a:endParaRPr lang="en-US" dirty="0"/>
          </a:p>
        </p:txBody>
      </p:sp>
      <p:sp>
        <p:nvSpPr>
          <p:cNvPr id="4" name="Slide Number Placeholder 3">
            <a:extLst>
              <a:ext uri="{FF2B5EF4-FFF2-40B4-BE49-F238E27FC236}">
                <a16:creationId xmlns:a16="http://schemas.microsoft.com/office/drawing/2014/main" id="{140961A9-83C6-43C0-1064-B9C977BB16FC}"/>
              </a:ext>
            </a:extLst>
          </p:cNvPr>
          <p:cNvSpPr>
            <a:spLocks noGrp="1"/>
          </p:cNvSpPr>
          <p:nvPr>
            <p:ph type="sldNum" sz="quarter" idx="19"/>
          </p:nvPr>
        </p:nvSpPr>
        <p:spPr/>
        <p:txBody>
          <a:bodyPr/>
          <a:lstStyle/>
          <a:p>
            <a:fld id="{28A3D32B-9EE4-634E-8394-5B7C42BAEC12}" type="slidenum">
              <a:rPr lang="en-US" smtClean="0"/>
              <a:pPr/>
              <a:t>4</a:t>
            </a:fld>
            <a:endParaRPr lang="en-US" dirty="0">
              <a:solidFill>
                <a:schemeClr val="bg1"/>
              </a:solidFill>
            </a:endParaRPr>
          </a:p>
        </p:txBody>
      </p:sp>
    </p:spTree>
    <p:extLst>
      <p:ext uri="{BB962C8B-B14F-4D97-AF65-F5344CB8AC3E}">
        <p14:creationId xmlns:p14="http://schemas.microsoft.com/office/powerpoint/2010/main" val="15590052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4FCC8A-4F80-4D4C-A0F8-2B6CFD2AF8D2}"/>
              </a:ext>
            </a:extLst>
          </p:cNvPr>
          <p:cNvSpPr>
            <a:spLocks noGrp="1"/>
          </p:cNvSpPr>
          <p:nvPr>
            <p:ph type="title"/>
          </p:nvPr>
        </p:nvSpPr>
        <p:spPr/>
        <p:txBody>
          <a:bodyPr/>
          <a:lstStyle/>
          <a:p>
            <a:r>
              <a:rPr lang="en-US" b="1" dirty="0"/>
              <a:t>Raising Awareness and Knowledge</a:t>
            </a:r>
          </a:p>
        </p:txBody>
      </p:sp>
      <p:pic>
        <p:nvPicPr>
          <p:cNvPr id="6" name="Picture Placeholder 5">
            <a:extLst>
              <a:ext uri="{FF2B5EF4-FFF2-40B4-BE49-F238E27FC236}">
                <a16:creationId xmlns:a16="http://schemas.microsoft.com/office/drawing/2014/main" id="{6C2A314F-44AB-054D-9FF6-7FBDAE345DAD}"/>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9265" r="19265"/>
          <a:stretch/>
        </p:blipFill>
        <p:spPr>
          <a:xfrm>
            <a:off x="8183084" y="1126361"/>
            <a:ext cx="3814758" cy="4493486"/>
          </a:xfrm>
        </p:spPr>
      </p:pic>
      <p:sp>
        <p:nvSpPr>
          <p:cNvPr id="3" name="Text Placeholder 2">
            <a:extLst>
              <a:ext uri="{FF2B5EF4-FFF2-40B4-BE49-F238E27FC236}">
                <a16:creationId xmlns:a16="http://schemas.microsoft.com/office/drawing/2014/main" id="{EEE8C7B4-B2CB-0C45-BF6D-D4E1C00225BB}"/>
              </a:ext>
            </a:extLst>
          </p:cNvPr>
          <p:cNvSpPr>
            <a:spLocks noGrp="1"/>
          </p:cNvSpPr>
          <p:nvPr>
            <p:ph type="body" sz="quarter" idx="16"/>
          </p:nvPr>
        </p:nvSpPr>
        <p:spPr>
          <a:xfrm>
            <a:off x="360000" y="1062456"/>
            <a:ext cx="7463200" cy="4621296"/>
          </a:xfrm>
        </p:spPr>
        <p:txBody>
          <a:bodyPr/>
          <a:lstStyle/>
          <a:p>
            <a:r>
              <a:rPr lang="en-US" sz="2700" dirty="0">
                <a:latin typeface="Calibri "/>
              </a:rPr>
              <a:t>Objectives:</a:t>
            </a:r>
          </a:p>
          <a:p>
            <a:pPr marL="342900" indent="-342900">
              <a:spcAft>
                <a:spcPts val="1200"/>
              </a:spcAft>
              <a:buFont typeface="Arial" panose="020B0604020202020204" pitchFamily="34" charset="0"/>
              <a:buChar char="•"/>
            </a:pPr>
            <a:r>
              <a:rPr lang="en-US" sz="2600" dirty="0" smtClean="0">
                <a:latin typeface="Calibri "/>
              </a:rPr>
              <a:t>To bring </a:t>
            </a:r>
            <a:r>
              <a:rPr lang="en-US" sz="2600" dirty="0">
                <a:latin typeface="Calibri "/>
              </a:rPr>
              <a:t>minerals and mining closer to </a:t>
            </a:r>
            <a:r>
              <a:rPr lang="en-US" sz="2600" dirty="0" smtClean="0">
                <a:latin typeface="Calibri "/>
              </a:rPr>
              <a:t>society;</a:t>
            </a:r>
            <a:endParaRPr lang="en-US" sz="2600" dirty="0">
              <a:latin typeface="Calibri "/>
            </a:endParaRPr>
          </a:p>
          <a:p>
            <a:pPr marL="342900" indent="-342900">
              <a:spcAft>
                <a:spcPts val="1200"/>
              </a:spcAft>
              <a:buFont typeface="Arial" panose="020B0604020202020204" pitchFamily="34" charset="0"/>
              <a:buChar char="•"/>
            </a:pPr>
            <a:r>
              <a:rPr lang="en-US" sz="2600" dirty="0" smtClean="0">
                <a:latin typeface="Calibri "/>
              </a:rPr>
              <a:t>All Citizens have a better understanding of the </a:t>
            </a:r>
            <a:r>
              <a:rPr lang="en-US" sz="2600" dirty="0">
                <a:latin typeface="Calibri "/>
              </a:rPr>
              <a:t>importance of metals and minerals for EU value chains and </a:t>
            </a:r>
            <a:r>
              <a:rPr lang="en-US" sz="2600" dirty="0" smtClean="0">
                <a:latin typeface="Calibri "/>
              </a:rPr>
              <a:t>ecosystems;</a:t>
            </a:r>
            <a:endParaRPr lang="en-US" sz="2600" dirty="0">
              <a:latin typeface="Calibri "/>
            </a:endParaRPr>
          </a:p>
          <a:p>
            <a:pPr marL="342900" indent="-342900">
              <a:spcAft>
                <a:spcPts val="1200"/>
              </a:spcAft>
              <a:buFont typeface="Arial" panose="020B0604020202020204" pitchFamily="34" charset="0"/>
              <a:buChar char="•"/>
            </a:pPr>
            <a:r>
              <a:rPr lang="en-GB" sz="2600" dirty="0" smtClean="0">
                <a:latin typeface="Calibri "/>
              </a:rPr>
              <a:t>Strength the </a:t>
            </a:r>
            <a:r>
              <a:rPr lang="en-GB" sz="2600" dirty="0">
                <a:latin typeface="Calibri "/>
              </a:rPr>
              <a:t>relationship between RM industry and society through activities to link the industry with its surrounding </a:t>
            </a:r>
            <a:r>
              <a:rPr lang="en-GB" sz="2600" dirty="0" smtClean="0">
                <a:latin typeface="Calibri "/>
              </a:rPr>
              <a:t>community;</a:t>
            </a:r>
            <a:endParaRPr lang="en-US" sz="2600" dirty="0">
              <a:latin typeface="Calibri "/>
            </a:endParaRPr>
          </a:p>
        </p:txBody>
      </p:sp>
      <p:sp>
        <p:nvSpPr>
          <p:cNvPr id="2" name="Slide Number Placeholder 1">
            <a:extLst>
              <a:ext uri="{FF2B5EF4-FFF2-40B4-BE49-F238E27FC236}">
                <a16:creationId xmlns:a16="http://schemas.microsoft.com/office/drawing/2014/main" id="{C38C3C85-2901-7141-893A-5DE514872651}"/>
              </a:ext>
            </a:extLst>
          </p:cNvPr>
          <p:cNvSpPr>
            <a:spLocks noGrp="1"/>
          </p:cNvSpPr>
          <p:nvPr>
            <p:ph type="sldNum" sz="quarter" idx="17"/>
          </p:nvPr>
        </p:nvSpPr>
        <p:spPr/>
        <p:txBody>
          <a:bodyPr/>
          <a:lstStyle/>
          <a:p>
            <a:fld id="{64CE79F4-A699-154A-844F-9389BE303B65}" type="slidenum">
              <a:rPr lang="en-US" smtClean="0"/>
              <a:pPr/>
              <a:t>5</a:t>
            </a:fld>
            <a:endParaRPr lang="en-US"/>
          </a:p>
        </p:txBody>
      </p:sp>
    </p:spTree>
    <p:extLst>
      <p:ext uri="{BB962C8B-B14F-4D97-AF65-F5344CB8AC3E}">
        <p14:creationId xmlns:p14="http://schemas.microsoft.com/office/powerpoint/2010/main" val="24328338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0C9554-F913-9160-08B8-35FA4381F918}"/>
              </a:ext>
            </a:extLst>
          </p:cNvPr>
          <p:cNvSpPr>
            <a:spLocks noGrp="1"/>
          </p:cNvSpPr>
          <p:nvPr>
            <p:ph type="title"/>
          </p:nvPr>
        </p:nvSpPr>
        <p:spPr>
          <a:xfrm>
            <a:off x="170814" y="344235"/>
            <a:ext cx="11842510" cy="492443"/>
          </a:xfrm>
        </p:spPr>
        <p:txBody>
          <a:bodyPr>
            <a:normAutofit fontScale="90000"/>
          </a:bodyPr>
          <a:lstStyle/>
          <a:p>
            <a:r>
              <a:rPr lang="en-US" b="1" dirty="0" smtClean="0"/>
              <a:t>EDUCATION – KEY ROLE TO INCREASE UNDERSTANDING of Industrial Activities</a:t>
            </a:r>
            <a:endParaRPr lang="en-US" b="1" dirty="0"/>
          </a:p>
        </p:txBody>
      </p:sp>
      <p:sp>
        <p:nvSpPr>
          <p:cNvPr id="4" name="Slide Number Placeholder 3">
            <a:extLst>
              <a:ext uri="{FF2B5EF4-FFF2-40B4-BE49-F238E27FC236}">
                <a16:creationId xmlns:a16="http://schemas.microsoft.com/office/drawing/2014/main" id="{4C9AC141-F383-B79D-BDBB-7B5CD1789755}"/>
              </a:ext>
            </a:extLst>
          </p:cNvPr>
          <p:cNvSpPr>
            <a:spLocks noGrp="1"/>
          </p:cNvSpPr>
          <p:nvPr>
            <p:ph type="sldNum" sz="quarter" idx="19"/>
          </p:nvPr>
        </p:nvSpPr>
        <p:spPr/>
        <p:txBody>
          <a:bodyPr/>
          <a:lstStyle/>
          <a:p>
            <a:fld id="{28A3D32B-9EE4-634E-8394-5B7C42BAEC12}" type="slidenum">
              <a:rPr lang="en-US" smtClean="0"/>
              <a:pPr/>
              <a:t>6</a:t>
            </a:fld>
            <a:endParaRPr lang="en-US"/>
          </a:p>
        </p:txBody>
      </p:sp>
      <p:sp>
        <p:nvSpPr>
          <p:cNvPr id="6" name="Segnaposto testo 5"/>
          <p:cNvSpPr>
            <a:spLocks noGrp="1"/>
          </p:cNvSpPr>
          <p:nvPr>
            <p:ph type="body" sz="quarter" idx="18"/>
          </p:nvPr>
        </p:nvSpPr>
        <p:spPr>
          <a:xfrm>
            <a:off x="407881" y="1779129"/>
            <a:ext cx="4759205" cy="2313899"/>
          </a:xfrm>
          <a:solidFill>
            <a:schemeClr val="bg1">
              <a:alpha val="95000"/>
            </a:schemeClr>
          </a:solidFill>
        </p:spPr>
        <p:txBody>
          <a:bodyPr>
            <a:noAutofit/>
          </a:bodyPr>
          <a:lstStyle/>
          <a:p>
            <a:pPr marL="216000" indent="-216000">
              <a:spcBef>
                <a:spcPts val="0"/>
              </a:spcBef>
              <a:spcAft>
                <a:spcPts val="600"/>
              </a:spcAft>
              <a:buFont typeface="Arial" panose="020B0604020202020204" pitchFamily="34" charset="0"/>
              <a:buChar char="•"/>
            </a:pPr>
            <a:r>
              <a:rPr lang="en-GB" sz="2600" dirty="0">
                <a:solidFill>
                  <a:srgbClr val="00307F"/>
                </a:solidFill>
                <a:latin typeface="Calibri" panose="020F0502020204030204" pitchFamily="34" charset="0"/>
                <a:cs typeface="Calibri" panose="020F0502020204030204" pitchFamily="34" charset="0"/>
              </a:rPr>
              <a:t>Primary agent of societal transformation </a:t>
            </a:r>
            <a:endParaRPr lang="en-US" sz="2600" dirty="0">
              <a:solidFill>
                <a:srgbClr val="00307F"/>
              </a:solidFill>
              <a:latin typeface="Calibri" panose="020F0502020204030204" pitchFamily="34" charset="0"/>
              <a:cs typeface="Calibri" panose="020F0502020204030204" pitchFamily="34" charset="0"/>
            </a:endParaRPr>
          </a:p>
          <a:p>
            <a:pPr marL="216000" indent="-216000">
              <a:spcBef>
                <a:spcPts val="0"/>
              </a:spcBef>
              <a:spcAft>
                <a:spcPts val="600"/>
              </a:spcAft>
              <a:buFont typeface="Arial" panose="020B0604020202020204" pitchFamily="34" charset="0"/>
              <a:buChar char="•"/>
            </a:pPr>
            <a:r>
              <a:rPr lang="en-GB" sz="2600" dirty="0" smtClean="0">
                <a:solidFill>
                  <a:srgbClr val="00307F"/>
                </a:solidFill>
                <a:latin typeface="Calibri" panose="020F0502020204030204" pitchFamily="34" charset="0"/>
                <a:cs typeface="Calibri" panose="020F0502020204030204" pitchFamily="34" charset="0"/>
              </a:rPr>
              <a:t>Develops</a:t>
            </a:r>
            <a:r>
              <a:rPr lang="it-IT" sz="2600" dirty="0" smtClean="0">
                <a:solidFill>
                  <a:srgbClr val="00307F"/>
                </a:solidFill>
                <a:latin typeface="Calibri" panose="020F0502020204030204" pitchFamily="34" charset="0"/>
                <a:cs typeface="Calibri" panose="020F0502020204030204" pitchFamily="34" charset="0"/>
              </a:rPr>
              <a:t> </a:t>
            </a:r>
            <a:r>
              <a:rPr lang="it-IT" sz="2600" dirty="0">
                <a:solidFill>
                  <a:srgbClr val="00307F"/>
                </a:solidFill>
                <a:latin typeface="Calibri" panose="020F0502020204030204" pitchFamily="34" charset="0"/>
                <a:cs typeface="Calibri" panose="020F0502020204030204" pitchFamily="34" charset="0"/>
              </a:rPr>
              <a:t>Critical </a:t>
            </a:r>
            <a:r>
              <a:rPr lang="en-GB" sz="2600" dirty="0" smtClean="0">
                <a:solidFill>
                  <a:srgbClr val="00307F"/>
                </a:solidFill>
                <a:latin typeface="Calibri" panose="020F0502020204030204" pitchFamily="34" charset="0"/>
                <a:cs typeface="Calibri" panose="020F0502020204030204" pitchFamily="34" charset="0"/>
              </a:rPr>
              <a:t>Thinking</a:t>
            </a:r>
            <a:r>
              <a:rPr lang="it-IT" sz="2600" dirty="0" smtClean="0">
                <a:solidFill>
                  <a:srgbClr val="00307F"/>
                </a:solidFill>
                <a:latin typeface="Calibri" panose="020F0502020204030204" pitchFamily="34" charset="0"/>
                <a:cs typeface="Calibri" panose="020F0502020204030204" pitchFamily="34" charset="0"/>
              </a:rPr>
              <a:t> </a:t>
            </a:r>
            <a:r>
              <a:rPr lang="it-IT" sz="2600" dirty="0">
                <a:solidFill>
                  <a:srgbClr val="00307F"/>
                </a:solidFill>
                <a:latin typeface="Calibri" panose="020F0502020204030204" pitchFamily="34" charset="0"/>
                <a:cs typeface="Calibri" panose="020F0502020204030204" pitchFamily="34" charset="0"/>
              </a:rPr>
              <a:t>--&gt; </a:t>
            </a:r>
            <a:r>
              <a:rPr lang="en-US" sz="2600" dirty="0" smtClean="0">
                <a:solidFill>
                  <a:srgbClr val="00307F"/>
                </a:solidFill>
                <a:latin typeface="Calibri" panose="020F0502020204030204" pitchFamily="34" charset="0"/>
                <a:cs typeface="Calibri" panose="020F0502020204030204" pitchFamily="34" charset="0"/>
              </a:rPr>
              <a:t>make</a:t>
            </a:r>
            <a:r>
              <a:rPr lang="it-IT" sz="2600" dirty="0" smtClean="0">
                <a:solidFill>
                  <a:srgbClr val="00307F"/>
                </a:solidFill>
                <a:latin typeface="Calibri" panose="020F0502020204030204" pitchFamily="34" charset="0"/>
                <a:cs typeface="Calibri" panose="020F0502020204030204" pitchFamily="34" charset="0"/>
              </a:rPr>
              <a:t> </a:t>
            </a:r>
            <a:r>
              <a:rPr lang="en-GB" sz="2600" dirty="0" smtClean="0">
                <a:solidFill>
                  <a:srgbClr val="00307F"/>
                </a:solidFill>
                <a:latin typeface="Calibri" panose="020F0502020204030204" pitchFamily="34" charset="0"/>
                <a:cs typeface="Calibri" panose="020F0502020204030204" pitchFamily="34" charset="0"/>
              </a:rPr>
              <a:t>decisions</a:t>
            </a:r>
            <a:r>
              <a:rPr lang="it-IT" sz="2600" dirty="0" smtClean="0">
                <a:solidFill>
                  <a:srgbClr val="00307F"/>
                </a:solidFill>
                <a:latin typeface="Calibri" panose="020F0502020204030204" pitchFamily="34" charset="0"/>
                <a:cs typeface="Calibri" panose="020F0502020204030204" pitchFamily="34" charset="0"/>
              </a:rPr>
              <a:t> </a:t>
            </a:r>
            <a:r>
              <a:rPr lang="it-IT" sz="2600" dirty="0">
                <a:solidFill>
                  <a:srgbClr val="00307F"/>
                </a:solidFill>
                <a:latin typeface="Calibri" panose="020F0502020204030204" pitchFamily="34" charset="0"/>
                <a:cs typeface="Calibri" panose="020F0502020204030204" pitchFamily="34" charset="0"/>
              </a:rPr>
              <a:t>more </a:t>
            </a:r>
            <a:r>
              <a:rPr lang="en-GB" sz="2600" dirty="0" smtClean="0">
                <a:solidFill>
                  <a:srgbClr val="00307F"/>
                </a:solidFill>
                <a:latin typeface="Calibri" panose="020F0502020204030204" pitchFamily="34" charset="0"/>
                <a:cs typeface="Calibri" panose="020F0502020204030204" pitchFamily="34" charset="0"/>
              </a:rPr>
              <a:t>consciously</a:t>
            </a:r>
          </a:p>
        </p:txBody>
      </p:sp>
    </p:spTree>
    <p:extLst>
      <p:ext uri="{BB962C8B-B14F-4D97-AF65-F5344CB8AC3E}">
        <p14:creationId xmlns:p14="http://schemas.microsoft.com/office/powerpoint/2010/main" val="37830806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4294967295"/>
          </p:nvPr>
        </p:nvSpPr>
        <p:spPr>
          <a:xfrm>
            <a:off x="11441113" y="6173788"/>
            <a:ext cx="750887" cy="365125"/>
          </a:xfrm>
        </p:spPr>
        <p:txBody>
          <a:bodyPr/>
          <a:lstStyle/>
          <a:p>
            <a:fld id="{28A3D32B-9EE4-634E-8394-5B7C42BAEC12}" type="slidenum">
              <a:rPr lang="en-US" smtClean="0"/>
              <a:pPr/>
              <a:t>7</a:t>
            </a:fld>
            <a:endParaRPr lang="en-US" dirty="0">
              <a:solidFill>
                <a:schemeClr val="bg1"/>
              </a:solidFill>
            </a:endParaRPr>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88372"/>
            <a:ext cx="12192000" cy="8127999"/>
          </a:xfrm>
          <a:prstGeom prst="rect">
            <a:avLst/>
          </a:prstGeom>
        </p:spPr>
      </p:pic>
      <p:pic>
        <p:nvPicPr>
          <p:cNvPr id="7" name="Immagine 6"/>
          <p:cNvPicPr>
            <a:picLocks noChangeAspect="1"/>
          </p:cNvPicPr>
          <p:nvPr/>
        </p:nvPicPr>
        <p:blipFill rotWithShape="1">
          <a:blip r:embed="rId3"/>
          <a:srcRect l="28518" t="18312" r="8519" b="76749"/>
          <a:stretch/>
        </p:blipFill>
        <p:spPr>
          <a:xfrm>
            <a:off x="4844" y="367745"/>
            <a:ext cx="12390846" cy="546655"/>
          </a:xfrm>
          <a:prstGeom prst="rect">
            <a:avLst/>
          </a:prstGeom>
        </p:spPr>
      </p:pic>
      <p:sp>
        <p:nvSpPr>
          <p:cNvPr id="8" name="Segnaposto testo 5"/>
          <p:cNvSpPr txBox="1">
            <a:spLocks/>
          </p:cNvSpPr>
          <p:nvPr/>
        </p:nvSpPr>
        <p:spPr>
          <a:xfrm>
            <a:off x="447522" y="3775627"/>
            <a:ext cx="4095448" cy="1623687"/>
          </a:xfrm>
          <a:prstGeom prst="round2DiagRect">
            <a:avLst>
              <a:gd name="adj1" fmla="val 0"/>
              <a:gd name="adj2" fmla="val 11550"/>
            </a:avLst>
          </a:prstGeom>
          <a:solidFill>
            <a:schemeClr val="bg1">
              <a:alpha val="95000"/>
            </a:schemeClr>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16000" indent="-216000">
              <a:spcBef>
                <a:spcPts val="0"/>
              </a:spcBef>
              <a:spcAft>
                <a:spcPts val="1200"/>
              </a:spcAft>
            </a:pPr>
            <a:r>
              <a:rPr lang="en-US" sz="2600" dirty="0" smtClean="0">
                <a:solidFill>
                  <a:srgbClr val="00307F"/>
                </a:solidFill>
              </a:rPr>
              <a:t>Addressing kids and students </a:t>
            </a:r>
            <a:r>
              <a:rPr lang="it-IT" sz="2600" dirty="0" smtClean="0">
                <a:solidFill>
                  <a:srgbClr val="00307F"/>
                </a:solidFill>
              </a:rPr>
              <a:t>--&gt;</a:t>
            </a:r>
            <a:r>
              <a:rPr lang="en-US" sz="2600" dirty="0" smtClean="0">
                <a:solidFill>
                  <a:srgbClr val="00307F"/>
                </a:solidFill>
                <a:sym typeface="Wingdings" panose="05000000000000000000" pitchFamily="2" charset="2"/>
              </a:rPr>
              <a:t> </a:t>
            </a:r>
            <a:r>
              <a:rPr lang="en-US" sz="2600" dirty="0" smtClean="0">
                <a:solidFill>
                  <a:srgbClr val="00307F"/>
                </a:solidFill>
              </a:rPr>
              <a:t>means addressing their families</a:t>
            </a:r>
            <a:r>
              <a:rPr lang="en-US" sz="2500" dirty="0" smtClean="0">
                <a:solidFill>
                  <a:srgbClr val="00307F"/>
                </a:solidFill>
              </a:rPr>
              <a:t>.</a:t>
            </a:r>
            <a:endParaRPr lang="en-US" sz="2500" dirty="0">
              <a:solidFill>
                <a:srgbClr val="00307F"/>
              </a:solidFill>
            </a:endParaRPr>
          </a:p>
        </p:txBody>
      </p:sp>
    </p:spTree>
    <p:extLst>
      <p:ext uri="{BB962C8B-B14F-4D97-AF65-F5344CB8AC3E}">
        <p14:creationId xmlns:p14="http://schemas.microsoft.com/office/powerpoint/2010/main" val="3661349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100" name="Text Box 4"/>
          <p:cNvSpPr txBox="1">
            <a:spLocks noChangeArrowheads="1"/>
          </p:cNvSpPr>
          <p:nvPr/>
        </p:nvSpPr>
        <p:spPr bwMode="auto">
          <a:xfrm>
            <a:off x="2829588" y="894013"/>
            <a:ext cx="655984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it-IT" sz="4800" b="1" dirty="0" smtClean="0">
                <a:solidFill>
                  <a:srgbClr val="C00000"/>
                </a:solidFill>
                <a:latin typeface="Calibri" panose="020F0502020204030204" pitchFamily="34" charset="0"/>
                <a:cs typeface="Calibri" panose="020F0502020204030204" pitchFamily="34" charset="0"/>
              </a:rPr>
              <a:t>Key Role of Schools</a:t>
            </a:r>
            <a:endParaRPr lang="en-US" altLang="it-IT" sz="4800" b="1" dirty="0">
              <a:solidFill>
                <a:srgbClr val="C00000"/>
              </a:solidFill>
              <a:latin typeface="Calibri" panose="020F0502020204030204" pitchFamily="34" charset="0"/>
              <a:cs typeface="Calibri" panose="020F0502020204030204" pitchFamily="34" charset="0"/>
            </a:endParaRPr>
          </a:p>
        </p:txBody>
      </p:sp>
      <p:pic>
        <p:nvPicPr>
          <p:cNvPr id="7" name="Segnaposto immagine 14" descr="spring-young-leaves-2404083_1920.jpg"/>
          <p:cNvPicPr>
            <a:picLocks noChangeAspect="1"/>
          </p:cNvPicPr>
          <p:nvPr/>
        </p:nvPicPr>
        <p:blipFill>
          <a:blip r:embed="rId2" cstate="print"/>
          <a:srcRect l="21717" r="21717"/>
          <a:stretch>
            <a:fillRect/>
          </a:stretch>
        </p:blipFill>
        <p:spPr>
          <a:xfrm>
            <a:off x="1006281" y="1725009"/>
            <a:ext cx="1876552" cy="4732176"/>
          </a:xfrm>
          <a:prstGeom prst="round2DiagRect">
            <a:avLst/>
          </a:prstGeom>
        </p:spPr>
      </p:pic>
      <p:pic>
        <p:nvPicPr>
          <p:cNvPr id="10" name="Immagine 9"/>
          <p:cNvPicPr>
            <a:picLocks noChangeAspect="1"/>
          </p:cNvPicPr>
          <p:nvPr/>
        </p:nvPicPr>
        <p:blipFill rotWithShape="1">
          <a:blip r:embed="rId3">
            <a:extLst>
              <a:ext uri="{28A0092B-C50C-407E-A947-70E740481C1C}">
                <a14:useLocalDpi xmlns:a14="http://schemas.microsoft.com/office/drawing/2010/main" val="0"/>
              </a:ext>
            </a:extLst>
          </a:blip>
          <a:srcRect r="22273"/>
          <a:stretch/>
        </p:blipFill>
        <p:spPr>
          <a:xfrm>
            <a:off x="3275053" y="1725010"/>
            <a:ext cx="5477940" cy="4732175"/>
          </a:xfrm>
          <a:prstGeom prst="rect">
            <a:avLst/>
          </a:prstGeom>
        </p:spPr>
      </p:pic>
      <p:sp>
        <p:nvSpPr>
          <p:cNvPr id="9" name="CasellaDiTesto 8"/>
          <p:cNvSpPr txBox="1"/>
          <p:nvPr/>
        </p:nvSpPr>
        <p:spPr>
          <a:xfrm>
            <a:off x="333829" y="110040"/>
            <a:ext cx="11551368" cy="954107"/>
          </a:xfrm>
          <a:prstGeom prst="rect">
            <a:avLst/>
          </a:prstGeom>
          <a:noFill/>
        </p:spPr>
        <p:txBody>
          <a:bodyPr wrap="square" rtlCol="0">
            <a:spAutoFit/>
          </a:bodyPr>
          <a:lstStyle/>
          <a:p>
            <a:pPr algn="ctr"/>
            <a:r>
              <a:rPr lang="it-IT" sz="2800" b="0" baseline="0" dirty="0" err="1">
                <a:solidFill>
                  <a:srgbClr val="0000CC"/>
                </a:solidFill>
                <a:latin typeface="Calibri" panose="020F0502020204030204" pitchFamily="34" charset="0"/>
                <a:cs typeface="Calibri" panose="020F0502020204030204" pitchFamily="34" charset="0"/>
              </a:rPr>
              <a:t>It</a:t>
            </a:r>
            <a:r>
              <a:rPr lang="it-IT" sz="2800" b="0" baseline="0" dirty="0">
                <a:solidFill>
                  <a:srgbClr val="0000CC"/>
                </a:solidFill>
                <a:latin typeface="Calibri" panose="020F0502020204030204" pitchFamily="34" charset="0"/>
                <a:cs typeface="Calibri" panose="020F0502020204030204" pitchFamily="34" charset="0"/>
              </a:rPr>
              <a:t> </a:t>
            </a:r>
            <a:r>
              <a:rPr lang="it-IT" sz="2800" b="0" baseline="0" dirty="0" err="1">
                <a:solidFill>
                  <a:srgbClr val="0000CC"/>
                </a:solidFill>
                <a:latin typeface="Calibri" panose="020F0502020204030204" pitchFamily="34" charset="0"/>
                <a:cs typeface="Calibri" panose="020F0502020204030204" pitchFamily="34" charset="0"/>
              </a:rPr>
              <a:t>is</a:t>
            </a:r>
            <a:r>
              <a:rPr lang="it-IT" sz="2800" b="0" baseline="0" dirty="0">
                <a:solidFill>
                  <a:srgbClr val="0000CC"/>
                </a:solidFill>
                <a:latin typeface="Calibri" panose="020F0502020204030204" pitchFamily="34" charset="0"/>
                <a:cs typeface="Calibri" panose="020F0502020204030204" pitchFamily="34" charset="0"/>
              </a:rPr>
              <a:t> </a:t>
            </a:r>
            <a:r>
              <a:rPr lang="it-IT" sz="2800" b="0" baseline="0" dirty="0" err="1" smtClean="0">
                <a:solidFill>
                  <a:srgbClr val="0000CC"/>
                </a:solidFill>
                <a:latin typeface="Calibri" panose="020F0502020204030204" pitchFamily="34" charset="0"/>
                <a:cs typeface="Calibri" panose="020F0502020204030204" pitchFamily="34" charset="0"/>
              </a:rPr>
              <a:t>necessary</a:t>
            </a:r>
            <a:r>
              <a:rPr lang="it-IT" sz="2800" b="0" baseline="0" dirty="0" smtClean="0">
                <a:solidFill>
                  <a:srgbClr val="0000CC"/>
                </a:solidFill>
                <a:latin typeface="Calibri" panose="020F0502020204030204" pitchFamily="34" charset="0"/>
                <a:cs typeface="Calibri" panose="020F0502020204030204" pitchFamily="34" charset="0"/>
              </a:rPr>
              <a:t> </a:t>
            </a:r>
            <a:r>
              <a:rPr lang="en-GB" sz="2800" b="0" baseline="0" dirty="0">
                <a:solidFill>
                  <a:srgbClr val="0000CC"/>
                </a:solidFill>
                <a:latin typeface="Calibri" panose="020F0502020204030204" pitchFamily="34" charset="0"/>
                <a:cs typeface="Calibri" panose="020F0502020204030204" pitchFamily="34" charset="0"/>
              </a:rPr>
              <a:t>to enhance the educational </a:t>
            </a:r>
            <a:r>
              <a:rPr lang="en-GB" sz="2800" dirty="0">
                <a:solidFill>
                  <a:srgbClr val="0000CC"/>
                </a:solidFill>
                <a:latin typeface="Calibri" panose="020F0502020204030204" pitchFamily="34" charset="0"/>
                <a:cs typeface="Calibri" panose="020F0502020204030204" pitchFamily="34" charset="0"/>
              </a:rPr>
              <a:t>process </a:t>
            </a:r>
            <a:endParaRPr lang="en-GB" sz="2800" dirty="0" smtClean="0">
              <a:solidFill>
                <a:srgbClr val="0000CC"/>
              </a:solidFill>
              <a:latin typeface="Calibri" panose="020F0502020204030204" pitchFamily="34" charset="0"/>
              <a:cs typeface="Calibri" panose="020F0502020204030204" pitchFamily="34" charset="0"/>
            </a:endParaRPr>
          </a:p>
          <a:p>
            <a:pPr algn="ctr"/>
            <a:r>
              <a:rPr lang="en-US" sz="2800" dirty="0">
                <a:solidFill>
                  <a:srgbClr val="0000CC"/>
                </a:solidFill>
                <a:latin typeface="Calibri" panose="020F0502020204030204" pitchFamily="34" charset="0"/>
                <a:cs typeface="Calibri" panose="020F0502020204030204" pitchFamily="34" charset="0"/>
              </a:rPr>
              <a:t>b</a:t>
            </a:r>
            <a:r>
              <a:rPr lang="en-US" sz="2800" dirty="0" smtClean="0">
                <a:solidFill>
                  <a:srgbClr val="0000CC"/>
                </a:solidFill>
                <a:latin typeface="Calibri" panose="020F0502020204030204" pitchFamily="34" charset="0"/>
                <a:cs typeface="Calibri" panose="020F0502020204030204" pitchFamily="34" charset="0"/>
              </a:rPr>
              <a:t>y </a:t>
            </a:r>
            <a:r>
              <a:rPr lang="en-US" sz="2800" dirty="0">
                <a:solidFill>
                  <a:srgbClr val="0000CC"/>
                </a:solidFill>
                <a:latin typeface="Calibri" panose="020F0502020204030204" pitchFamily="34" charset="0"/>
                <a:cs typeface="Calibri" panose="020F0502020204030204" pitchFamily="34" charset="0"/>
              </a:rPr>
              <a:t>providing </a:t>
            </a:r>
            <a:r>
              <a:rPr lang="en-US" sz="2800" b="1" dirty="0">
                <a:solidFill>
                  <a:srgbClr val="0000CC"/>
                </a:solidFill>
                <a:latin typeface="Calibri" panose="020F0502020204030204" pitchFamily="34" charset="0"/>
                <a:cs typeface="Calibri" panose="020F0502020204030204" pitchFamily="34" charset="0"/>
              </a:rPr>
              <a:t>educational </a:t>
            </a:r>
            <a:r>
              <a:rPr lang="en-US" sz="2800" b="1" dirty="0" smtClean="0">
                <a:solidFill>
                  <a:srgbClr val="0000CC"/>
                </a:solidFill>
                <a:latin typeface="Calibri" panose="020F0502020204030204" pitchFamily="34" charset="0"/>
                <a:cs typeface="Calibri" panose="020F0502020204030204" pitchFamily="34" charset="0"/>
              </a:rPr>
              <a:t>materials </a:t>
            </a:r>
            <a:r>
              <a:rPr lang="en-US" sz="2800" dirty="0" smtClean="0">
                <a:solidFill>
                  <a:srgbClr val="0000CC"/>
                </a:solidFill>
                <a:latin typeface="Calibri" panose="020F0502020204030204" pitchFamily="34" charset="0"/>
                <a:cs typeface="Calibri" panose="020F0502020204030204" pitchFamily="34" charset="0"/>
              </a:rPr>
              <a:t>and </a:t>
            </a:r>
            <a:r>
              <a:rPr lang="en-US" sz="2800" b="1" dirty="0" smtClean="0">
                <a:solidFill>
                  <a:srgbClr val="0000CC"/>
                </a:solidFill>
                <a:latin typeface="Calibri" panose="020F0502020204030204" pitchFamily="34" charset="0"/>
                <a:cs typeface="Calibri" panose="020F0502020204030204" pitchFamily="34" charset="0"/>
              </a:rPr>
              <a:t>engaging experiences</a:t>
            </a:r>
            <a:endParaRPr lang="en-US" sz="2800" b="1" dirty="0">
              <a:solidFill>
                <a:srgbClr val="0000CC"/>
              </a:solidFill>
              <a:latin typeface="Calibri" panose="020F0502020204030204" pitchFamily="34" charset="0"/>
              <a:cs typeface="Calibri" panose="020F0502020204030204" pitchFamily="34" charset="0"/>
            </a:endParaRPr>
          </a:p>
        </p:txBody>
      </p:sp>
      <p:pic>
        <p:nvPicPr>
          <p:cNvPr id="12" name="Immagin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549148">
            <a:off x="67527" y="427785"/>
            <a:ext cx="2497405" cy="2497405"/>
          </a:xfrm>
          <a:prstGeom prst="rect">
            <a:avLst/>
          </a:prstGeom>
        </p:spPr>
      </p:pic>
      <p:sp>
        <p:nvSpPr>
          <p:cNvPr id="8" name="Rettangolo 7">
            <a:hlinkClick r:id="rId5" action="ppaction://hlinkfile"/>
          </p:cNvPr>
          <p:cNvSpPr/>
          <p:nvPr/>
        </p:nvSpPr>
        <p:spPr>
          <a:xfrm rot="21061138">
            <a:off x="9444083" y="4032893"/>
            <a:ext cx="2058576" cy="861774"/>
          </a:xfrm>
          <a:prstGeom prst="rect">
            <a:avLst/>
          </a:prstGeom>
          <a:noFill/>
        </p:spPr>
        <p:txBody>
          <a:bodyPr wrap="none" lIns="91440" tIns="45720" rIns="91440" bIns="45720">
            <a:spAutoFit/>
          </a:bodyPr>
          <a:lstStyle/>
          <a:p>
            <a:pPr algn="ctr"/>
            <a:r>
              <a:rPr lang="it-IT" sz="5000" b="1" dirty="0" smtClean="0">
                <a:ln w="22225">
                  <a:solidFill>
                    <a:schemeClr val="accent2"/>
                  </a:solidFill>
                  <a:prstDash val="solid"/>
                </a:ln>
                <a:solidFill>
                  <a:schemeClr val="accent2">
                    <a:lumMod val="40000"/>
                    <a:lumOff val="60000"/>
                  </a:schemeClr>
                </a:solidFill>
                <a:hlinkClick r:id="rId6" action="ppaction://hlinkfile"/>
              </a:rPr>
              <a:t>Video1</a:t>
            </a:r>
            <a:endParaRPr lang="it-IT" sz="5000" b="1" dirty="0">
              <a:ln w="22225">
                <a:solidFill>
                  <a:schemeClr val="accent2"/>
                </a:solidFill>
                <a:prstDash val="solid"/>
              </a:ln>
              <a:solidFill>
                <a:schemeClr val="accent2">
                  <a:lumMod val="40000"/>
                  <a:lumOff val="60000"/>
                </a:schemeClr>
              </a:solidFill>
            </a:endParaRPr>
          </a:p>
        </p:txBody>
      </p:sp>
      <p:pic>
        <p:nvPicPr>
          <p:cNvPr id="13" name="Immagin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45213" y="5667449"/>
            <a:ext cx="2493905" cy="789736"/>
          </a:xfrm>
          <a:prstGeom prst="rect">
            <a:avLst/>
          </a:prstGeom>
        </p:spPr>
      </p:pic>
    </p:spTree>
    <p:extLst>
      <p:ext uri="{BB962C8B-B14F-4D97-AF65-F5344CB8AC3E}">
        <p14:creationId xmlns:p14="http://schemas.microsoft.com/office/powerpoint/2010/main" val="1283978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immagine 5"/>
          <p:cNvPicPr>
            <a:picLocks noGrp="1" noChangeAspect="1"/>
          </p:cNvPicPr>
          <p:nvPr>
            <p:ph type="pic" sz="quarter" idx="20"/>
          </p:nvPr>
        </p:nvPicPr>
        <p:blipFill>
          <a:blip r:embed="rId2" cstate="print">
            <a:extLst>
              <a:ext uri="{28A0092B-C50C-407E-A947-70E740481C1C}">
                <a14:useLocalDpi xmlns:a14="http://schemas.microsoft.com/office/drawing/2010/main" val="0"/>
              </a:ext>
            </a:extLst>
          </a:blip>
          <a:srcRect t="53" b="53"/>
          <a:stretch>
            <a:fillRect/>
          </a:stretch>
        </p:blipFill>
        <p:spPr>
          <a:xfrm>
            <a:off x="0" y="-259407"/>
            <a:ext cx="12192000" cy="7499739"/>
          </a:xfrm>
        </p:spPr>
      </p:pic>
      <p:sp>
        <p:nvSpPr>
          <p:cNvPr id="8" name="Segnaposto testo 7"/>
          <p:cNvSpPr>
            <a:spLocks noGrp="1"/>
          </p:cNvSpPr>
          <p:nvPr>
            <p:ph type="body" sz="quarter" idx="21"/>
          </p:nvPr>
        </p:nvSpPr>
        <p:spPr>
          <a:xfrm>
            <a:off x="7167411" y="3956945"/>
            <a:ext cx="4073404" cy="2437950"/>
          </a:xfrm>
        </p:spPr>
        <p:txBody>
          <a:bodyPr>
            <a:normAutofit fontScale="70000" lnSpcReduction="20000"/>
          </a:bodyPr>
          <a:lstStyle/>
          <a:p>
            <a:pPr marL="0" indent="0" algn="ctr">
              <a:lnSpc>
                <a:spcPct val="120000"/>
              </a:lnSpc>
              <a:spcBef>
                <a:spcPts val="0"/>
              </a:spcBef>
              <a:spcAft>
                <a:spcPts val="600"/>
              </a:spcAft>
              <a:buNone/>
            </a:pPr>
            <a:r>
              <a:rPr lang="en-US" sz="4700" b="1" i="1" dirty="0" smtClean="0">
                <a:solidFill>
                  <a:srgbClr val="0000CC"/>
                </a:solidFill>
                <a:latin typeface="Calibri Light" panose="020F0302020204030204" pitchFamily="34" charset="0"/>
                <a:cs typeface="Calibri Light" panose="020F0302020204030204" pitchFamily="34" charset="0"/>
              </a:rPr>
              <a:t> I heard and </a:t>
            </a:r>
            <a:r>
              <a:rPr lang="en-US" sz="4700" b="1" i="1" dirty="0">
                <a:solidFill>
                  <a:srgbClr val="0000CC"/>
                </a:solidFill>
                <a:latin typeface="Calibri Light" panose="020F0302020204030204" pitchFamily="34" charset="0"/>
                <a:cs typeface="Calibri Light" panose="020F0302020204030204" pitchFamily="34" charset="0"/>
              </a:rPr>
              <a:t>I forget,</a:t>
            </a:r>
            <a:br>
              <a:rPr lang="en-US" sz="4700" b="1" i="1" dirty="0">
                <a:solidFill>
                  <a:srgbClr val="0000CC"/>
                </a:solidFill>
                <a:latin typeface="Calibri Light" panose="020F0302020204030204" pitchFamily="34" charset="0"/>
                <a:cs typeface="Calibri Light" panose="020F0302020204030204" pitchFamily="34" charset="0"/>
              </a:rPr>
            </a:br>
            <a:r>
              <a:rPr lang="en-US" sz="4700" b="1" i="1" dirty="0" smtClean="0">
                <a:solidFill>
                  <a:srgbClr val="0000CC"/>
                </a:solidFill>
                <a:latin typeface="Calibri Light" panose="020F0302020204030204" pitchFamily="34" charset="0"/>
                <a:cs typeface="Calibri Light" panose="020F0302020204030204" pitchFamily="34" charset="0"/>
              </a:rPr>
              <a:t> I see and I remember</a:t>
            </a:r>
            <a:r>
              <a:rPr lang="en-US" sz="4700" b="1" i="1" dirty="0">
                <a:solidFill>
                  <a:srgbClr val="0000CC"/>
                </a:solidFill>
                <a:latin typeface="Calibri Light" panose="020F0302020204030204" pitchFamily="34" charset="0"/>
                <a:cs typeface="Calibri Light" panose="020F0302020204030204" pitchFamily="34" charset="0"/>
              </a:rPr>
              <a:t>,</a:t>
            </a:r>
            <a:br>
              <a:rPr lang="en-US" sz="4700" b="1" i="1" dirty="0">
                <a:solidFill>
                  <a:srgbClr val="0000CC"/>
                </a:solidFill>
                <a:latin typeface="Calibri Light" panose="020F0302020204030204" pitchFamily="34" charset="0"/>
                <a:cs typeface="Calibri Light" panose="020F0302020204030204" pitchFamily="34" charset="0"/>
              </a:rPr>
            </a:br>
            <a:r>
              <a:rPr lang="en-US" sz="4700" b="1" i="1" dirty="0" smtClean="0">
                <a:solidFill>
                  <a:srgbClr val="0000CC"/>
                </a:solidFill>
                <a:latin typeface="Calibri Light" panose="020F0302020204030204" pitchFamily="34" charset="0"/>
                <a:cs typeface="Calibri Light" panose="020F0302020204030204" pitchFamily="34" charset="0"/>
              </a:rPr>
              <a:t> I do and I understand</a:t>
            </a:r>
          </a:p>
          <a:p>
            <a:pPr marL="0" indent="0" algn="ctr">
              <a:lnSpc>
                <a:spcPct val="120000"/>
              </a:lnSpc>
              <a:spcBef>
                <a:spcPts val="0"/>
              </a:spcBef>
              <a:buNone/>
            </a:pPr>
            <a:r>
              <a:rPr lang="en-US" dirty="0">
                <a:solidFill>
                  <a:srgbClr val="0000CC"/>
                </a:solidFill>
                <a:latin typeface="Calibri Light" panose="020F0302020204030204" pitchFamily="34" charset="0"/>
                <a:cs typeface="Calibri Light" panose="020F0302020204030204" pitchFamily="34" charset="0"/>
              </a:rPr>
              <a:t> </a:t>
            </a:r>
            <a:r>
              <a:rPr lang="en-US" dirty="0" smtClean="0">
                <a:solidFill>
                  <a:srgbClr val="0000CC"/>
                </a:solidFill>
                <a:latin typeface="Calibri Light" panose="020F0302020204030204" pitchFamily="34" charset="0"/>
                <a:cs typeface="Calibri Light" panose="020F0302020204030204" pitchFamily="34" charset="0"/>
              </a:rPr>
              <a:t>                                </a:t>
            </a:r>
            <a:r>
              <a:rPr lang="en-US" sz="3600" dirty="0" smtClean="0">
                <a:solidFill>
                  <a:srgbClr val="0000CC"/>
                </a:solidFill>
                <a:latin typeface="Calibri Light" panose="020F0302020204030204" pitchFamily="34" charset="0"/>
                <a:cs typeface="Calibri Light" panose="020F0302020204030204" pitchFamily="34" charset="0"/>
              </a:rPr>
              <a:t>Confucius</a:t>
            </a:r>
          </a:p>
        </p:txBody>
      </p:sp>
      <p:sp>
        <p:nvSpPr>
          <p:cNvPr id="7" name="Titolo 6"/>
          <p:cNvSpPr txBox="1">
            <a:spLocks/>
          </p:cNvSpPr>
          <p:nvPr/>
        </p:nvSpPr>
        <p:spPr>
          <a:xfrm>
            <a:off x="88694" y="205952"/>
            <a:ext cx="11510008" cy="678303"/>
          </a:xfrm>
          <a:prstGeom prst="rect">
            <a:avLst/>
          </a:prstGeom>
          <a:solidFill>
            <a:schemeClr val="bg1">
              <a:alpha val="83000"/>
            </a:schemeClr>
          </a:solidFill>
        </p:spPr>
        <p:txBody>
          <a:bodyPr>
            <a:noAutofit/>
          </a:bodyPr>
          <a:lstStyle>
            <a:lvl1pPr algn="l" defTabSz="914400" rtl="0" eaLnBrk="1" latinLnBrk="0" hangingPunct="1">
              <a:spcBef>
                <a:spcPct val="0"/>
              </a:spcBef>
              <a:buNone/>
              <a:defRPr sz="3200" b="0" i="0" kern="1200">
                <a:solidFill>
                  <a:schemeClr val="tx2"/>
                </a:solidFill>
                <a:latin typeface="Calibri Light" panose="020F0502020204030204" pitchFamily="34" charset="0"/>
                <a:ea typeface="+mj-ea"/>
                <a:cs typeface="Calibri Light" panose="020F0502020204030204" pitchFamily="34" charset="0"/>
              </a:defRPr>
            </a:lvl1pPr>
          </a:lstStyle>
          <a:p>
            <a:pPr algn="ctr"/>
            <a:r>
              <a:rPr lang="it-IT" sz="4000" b="1" dirty="0" smtClean="0"/>
              <a:t>FROM</a:t>
            </a:r>
            <a:r>
              <a:rPr lang="it-IT" sz="4000" dirty="0" smtClean="0"/>
              <a:t> </a:t>
            </a:r>
            <a:r>
              <a:rPr lang="it-IT" sz="4000" b="1" i="1" dirty="0" smtClean="0"/>
              <a:t>Information</a:t>
            </a:r>
            <a:r>
              <a:rPr lang="it-IT" sz="4000" dirty="0" smtClean="0"/>
              <a:t> </a:t>
            </a:r>
            <a:r>
              <a:rPr lang="it-IT" sz="4000" b="1" dirty="0" smtClean="0"/>
              <a:t>to</a:t>
            </a:r>
            <a:r>
              <a:rPr lang="it-IT" sz="4000" dirty="0" smtClean="0"/>
              <a:t> </a:t>
            </a:r>
            <a:r>
              <a:rPr lang="it-IT" sz="4000" b="1" i="1" dirty="0" smtClean="0"/>
              <a:t>Engagement</a:t>
            </a:r>
            <a:r>
              <a:rPr lang="it-IT" sz="4000" i="1" dirty="0" smtClean="0"/>
              <a:t> </a:t>
            </a:r>
            <a:endParaRPr lang="it-IT" sz="4000" i="1" dirty="0"/>
          </a:p>
        </p:txBody>
      </p:sp>
    </p:spTree>
    <p:extLst>
      <p:ext uri="{BB962C8B-B14F-4D97-AF65-F5344CB8AC3E}">
        <p14:creationId xmlns:p14="http://schemas.microsoft.com/office/powerpoint/2010/main" val="672640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RNRSTYLE" val="CoverTitel1"/>
</p:tagLst>
</file>

<file path=ppt/tags/tag10.xml><?xml version="1.0" encoding="utf-8"?>
<p:tagLst xmlns:a="http://schemas.openxmlformats.org/drawingml/2006/main" xmlns:r="http://schemas.openxmlformats.org/officeDocument/2006/relationships" xmlns:p="http://schemas.openxmlformats.org/presentationml/2006/main">
  <p:tag name="RNRSTYLE" val="CoverTitel1"/>
</p:tagLst>
</file>

<file path=ppt/tags/tag11.xml><?xml version="1.0" encoding="utf-8"?>
<p:tagLst xmlns:a="http://schemas.openxmlformats.org/drawingml/2006/main" xmlns:r="http://schemas.openxmlformats.org/officeDocument/2006/relationships" xmlns:p="http://schemas.openxmlformats.org/presentationml/2006/main">
  <p:tag name="RNRSTYLE" val="CoverTitel1"/>
</p:tagLst>
</file>

<file path=ppt/tags/tag12.xml><?xml version="1.0" encoding="utf-8"?>
<p:tagLst xmlns:a="http://schemas.openxmlformats.org/drawingml/2006/main" xmlns:r="http://schemas.openxmlformats.org/officeDocument/2006/relationships" xmlns:p="http://schemas.openxmlformats.org/presentationml/2006/main">
  <p:tag name="RNRSTYLE" val="CoverTitel1"/>
</p:tagLst>
</file>

<file path=ppt/tags/tag13.xml><?xml version="1.0" encoding="utf-8"?>
<p:tagLst xmlns:a="http://schemas.openxmlformats.org/drawingml/2006/main" xmlns:r="http://schemas.openxmlformats.org/officeDocument/2006/relationships" xmlns:p="http://schemas.openxmlformats.org/presentationml/2006/main">
  <p:tag name="RNRSTYLE" val="CoverTitel1"/>
</p:tagLst>
</file>

<file path=ppt/tags/tag14.xml><?xml version="1.0" encoding="utf-8"?>
<p:tagLst xmlns:a="http://schemas.openxmlformats.org/drawingml/2006/main" xmlns:r="http://schemas.openxmlformats.org/officeDocument/2006/relationships" xmlns:p="http://schemas.openxmlformats.org/presentationml/2006/main">
  <p:tag name="RNRSTYLE" val="CoverTitel1"/>
</p:tagLst>
</file>

<file path=ppt/tags/tag15.xml><?xml version="1.0" encoding="utf-8"?>
<p:tagLst xmlns:a="http://schemas.openxmlformats.org/drawingml/2006/main" xmlns:r="http://schemas.openxmlformats.org/officeDocument/2006/relationships" xmlns:p="http://schemas.openxmlformats.org/presentationml/2006/main">
  <p:tag name="RNRSTYLE" val="CoverTitel1"/>
</p:tagLst>
</file>

<file path=ppt/tags/tag16.xml><?xml version="1.0" encoding="utf-8"?>
<p:tagLst xmlns:a="http://schemas.openxmlformats.org/drawingml/2006/main" xmlns:r="http://schemas.openxmlformats.org/officeDocument/2006/relationships" xmlns:p="http://schemas.openxmlformats.org/presentationml/2006/main">
  <p:tag name="RNRSTYLE" val="CoverTitel1"/>
</p:tagLst>
</file>

<file path=ppt/tags/tag17.xml><?xml version="1.0" encoding="utf-8"?>
<p:tagLst xmlns:a="http://schemas.openxmlformats.org/drawingml/2006/main" xmlns:r="http://schemas.openxmlformats.org/officeDocument/2006/relationships" xmlns:p="http://schemas.openxmlformats.org/presentationml/2006/main">
  <p:tag name="RNRSTYLE" val="CoverTitel1"/>
</p:tagLst>
</file>

<file path=ppt/tags/tag18.xml><?xml version="1.0" encoding="utf-8"?>
<p:tagLst xmlns:a="http://schemas.openxmlformats.org/drawingml/2006/main" xmlns:r="http://schemas.openxmlformats.org/officeDocument/2006/relationships" xmlns:p="http://schemas.openxmlformats.org/presentationml/2006/main">
  <p:tag name="RNRSTYLE" val="CoverTitel1"/>
</p:tagLst>
</file>

<file path=ppt/tags/tag19.xml><?xml version="1.0" encoding="utf-8"?>
<p:tagLst xmlns:a="http://schemas.openxmlformats.org/drawingml/2006/main" xmlns:r="http://schemas.openxmlformats.org/officeDocument/2006/relationships" xmlns:p="http://schemas.openxmlformats.org/presentationml/2006/main">
  <p:tag name="RNRSTYLE" val="CoverTitel1"/>
</p:tagLst>
</file>

<file path=ppt/tags/tag2.xml><?xml version="1.0" encoding="utf-8"?>
<p:tagLst xmlns:a="http://schemas.openxmlformats.org/drawingml/2006/main" xmlns:r="http://schemas.openxmlformats.org/officeDocument/2006/relationships" xmlns:p="http://schemas.openxmlformats.org/presentationml/2006/main">
  <p:tag name="RNRSTYLE" val="CoverTitel1"/>
</p:tagLst>
</file>

<file path=ppt/tags/tag20.xml><?xml version="1.0" encoding="utf-8"?>
<p:tagLst xmlns:a="http://schemas.openxmlformats.org/drawingml/2006/main" xmlns:r="http://schemas.openxmlformats.org/officeDocument/2006/relationships" xmlns:p="http://schemas.openxmlformats.org/presentationml/2006/main">
  <p:tag name="RNRSTYLE" val="CoverTitel1"/>
</p:tagLst>
</file>

<file path=ppt/tags/tag21.xml><?xml version="1.0" encoding="utf-8"?>
<p:tagLst xmlns:a="http://schemas.openxmlformats.org/drawingml/2006/main" xmlns:r="http://schemas.openxmlformats.org/officeDocument/2006/relationships" xmlns:p="http://schemas.openxmlformats.org/presentationml/2006/main">
  <p:tag name="RNRSTYLE" val="CoverTitel1"/>
</p:tagLst>
</file>

<file path=ppt/tags/tag22.xml><?xml version="1.0" encoding="utf-8"?>
<p:tagLst xmlns:a="http://schemas.openxmlformats.org/drawingml/2006/main" xmlns:r="http://schemas.openxmlformats.org/officeDocument/2006/relationships" xmlns:p="http://schemas.openxmlformats.org/presentationml/2006/main">
  <p:tag name="RNRSTYLE" val="CoverTitel1"/>
</p:tagLst>
</file>

<file path=ppt/tags/tag23.xml><?xml version="1.0" encoding="utf-8"?>
<p:tagLst xmlns:a="http://schemas.openxmlformats.org/drawingml/2006/main" xmlns:r="http://schemas.openxmlformats.org/officeDocument/2006/relationships" xmlns:p="http://schemas.openxmlformats.org/presentationml/2006/main">
  <p:tag name="RNRSTYLE" val="CoverTitel1"/>
</p:tagLst>
</file>

<file path=ppt/tags/tag24.xml><?xml version="1.0" encoding="utf-8"?>
<p:tagLst xmlns:a="http://schemas.openxmlformats.org/drawingml/2006/main" xmlns:r="http://schemas.openxmlformats.org/officeDocument/2006/relationships" xmlns:p="http://schemas.openxmlformats.org/presentationml/2006/main">
  <p:tag name="RNRSTYLE" val="TITEL GRÜN"/>
</p:tagLst>
</file>

<file path=ppt/tags/tag25.xml><?xml version="1.0" encoding="utf-8"?>
<p:tagLst xmlns:a="http://schemas.openxmlformats.org/drawingml/2006/main" xmlns:r="http://schemas.openxmlformats.org/officeDocument/2006/relationships" xmlns:p="http://schemas.openxmlformats.org/presentationml/2006/main">
  <p:tag name="RNRSTYLE" val="CoverTitel1"/>
</p:tagLst>
</file>

<file path=ppt/tags/tag26.xml><?xml version="1.0" encoding="utf-8"?>
<p:tagLst xmlns:a="http://schemas.openxmlformats.org/drawingml/2006/main" xmlns:r="http://schemas.openxmlformats.org/officeDocument/2006/relationships" xmlns:p="http://schemas.openxmlformats.org/presentationml/2006/main">
  <p:tag name="RNRSTYLE" val="CoverTitel1"/>
</p:tagLst>
</file>

<file path=ppt/tags/tag27.xml><?xml version="1.0" encoding="utf-8"?>
<p:tagLst xmlns:a="http://schemas.openxmlformats.org/drawingml/2006/main" xmlns:r="http://schemas.openxmlformats.org/officeDocument/2006/relationships" xmlns:p="http://schemas.openxmlformats.org/presentationml/2006/main">
  <p:tag name="RNRSTYLE" val="TITEL GRÜN"/>
</p:tagLst>
</file>

<file path=ppt/tags/tag28.xml><?xml version="1.0" encoding="utf-8"?>
<p:tagLst xmlns:a="http://schemas.openxmlformats.org/drawingml/2006/main" xmlns:r="http://schemas.openxmlformats.org/officeDocument/2006/relationships" xmlns:p="http://schemas.openxmlformats.org/presentationml/2006/main">
  <p:tag name="RNRSTYLE" val="CoverTitel1"/>
</p:tagLst>
</file>

<file path=ppt/tags/tag29.xml><?xml version="1.0" encoding="utf-8"?>
<p:tagLst xmlns:a="http://schemas.openxmlformats.org/drawingml/2006/main" xmlns:r="http://schemas.openxmlformats.org/officeDocument/2006/relationships" xmlns:p="http://schemas.openxmlformats.org/presentationml/2006/main">
  <p:tag name="RNRSTYLE" val="CoverTitel1"/>
</p:tagLst>
</file>

<file path=ppt/tags/tag3.xml><?xml version="1.0" encoding="utf-8"?>
<p:tagLst xmlns:a="http://schemas.openxmlformats.org/drawingml/2006/main" xmlns:r="http://schemas.openxmlformats.org/officeDocument/2006/relationships" xmlns:p="http://schemas.openxmlformats.org/presentationml/2006/main">
  <p:tag name="RNRSTYLE" val="CoverTitel1"/>
</p:tagLst>
</file>

<file path=ppt/tags/tag4.xml><?xml version="1.0" encoding="utf-8"?>
<p:tagLst xmlns:a="http://schemas.openxmlformats.org/drawingml/2006/main" xmlns:r="http://schemas.openxmlformats.org/officeDocument/2006/relationships" xmlns:p="http://schemas.openxmlformats.org/presentationml/2006/main">
  <p:tag name="RNRSTYLE" val="CoverTitel1"/>
</p:tagLst>
</file>

<file path=ppt/tags/tag5.xml><?xml version="1.0" encoding="utf-8"?>
<p:tagLst xmlns:a="http://schemas.openxmlformats.org/drawingml/2006/main" xmlns:r="http://schemas.openxmlformats.org/officeDocument/2006/relationships" xmlns:p="http://schemas.openxmlformats.org/presentationml/2006/main">
  <p:tag name="RNRSTYLE" val="CoverTitel1"/>
</p:tagLst>
</file>

<file path=ppt/tags/tag6.xml><?xml version="1.0" encoding="utf-8"?>
<p:tagLst xmlns:a="http://schemas.openxmlformats.org/drawingml/2006/main" xmlns:r="http://schemas.openxmlformats.org/officeDocument/2006/relationships" xmlns:p="http://schemas.openxmlformats.org/presentationml/2006/main">
  <p:tag name="RNRSTYLE" val="CoverTitel1"/>
</p:tagLst>
</file>

<file path=ppt/tags/tag7.xml><?xml version="1.0" encoding="utf-8"?>
<p:tagLst xmlns:a="http://schemas.openxmlformats.org/drawingml/2006/main" xmlns:r="http://schemas.openxmlformats.org/officeDocument/2006/relationships" xmlns:p="http://schemas.openxmlformats.org/presentationml/2006/main">
  <p:tag name="RNRSTYLE" val="CoverTitel1"/>
</p:tagLst>
</file>

<file path=ppt/tags/tag8.xml><?xml version="1.0" encoding="utf-8"?>
<p:tagLst xmlns:a="http://schemas.openxmlformats.org/drawingml/2006/main" xmlns:r="http://schemas.openxmlformats.org/officeDocument/2006/relationships" xmlns:p="http://schemas.openxmlformats.org/presentationml/2006/main">
  <p:tag name="RNRSTYLE" val="CoverTitel1"/>
</p:tagLst>
</file>

<file path=ppt/tags/tag9.xml><?xml version="1.0" encoding="utf-8"?>
<p:tagLst xmlns:a="http://schemas.openxmlformats.org/drawingml/2006/main" xmlns:r="http://schemas.openxmlformats.org/officeDocument/2006/relationships" xmlns:p="http://schemas.openxmlformats.org/presentationml/2006/main">
  <p:tag name="RNRSTYLE" val="CoverTitel1"/>
</p:tagLst>
</file>

<file path=ppt/theme/theme1.xml><?xml version="1.0" encoding="utf-8"?>
<a:theme xmlns:a="http://schemas.openxmlformats.org/drawingml/2006/main" name="1_COVER SLIDE White">
  <a:themeElements>
    <a:clrScheme name="EIT RawMaterials">
      <a:dk1>
        <a:srgbClr val="333333"/>
      </a:dk1>
      <a:lt1>
        <a:srgbClr val="FFFFFF"/>
      </a:lt1>
      <a:dk2>
        <a:srgbClr val="034EA2"/>
      </a:dk2>
      <a:lt2>
        <a:srgbClr val="6BB745"/>
      </a:lt2>
      <a:accent1>
        <a:srgbClr val="73C4EE"/>
      </a:accent1>
      <a:accent2>
        <a:srgbClr val="630F7A"/>
      </a:accent2>
      <a:accent3>
        <a:srgbClr val="E74394"/>
      </a:accent3>
      <a:accent4>
        <a:srgbClr val="152D79"/>
      </a:accent4>
      <a:accent5>
        <a:srgbClr val="FDCD15"/>
      </a:accent5>
      <a:accent6>
        <a:srgbClr val="00AFAA"/>
      </a:accent6>
      <a:hlink>
        <a:srgbClr val="333333"/>
      </a:hlink>
      <a:folHlink>
        <a:srgbClr val="33333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4" id="{A069ABC2-83F3-0C4E-A62C-1B6D9367A1DD}" vid="{AFEFD578-9A2B-5C43-A622-F6ED11180A79}"/>
    </a:ext>
  </a:extLst>
</a:theme>
</file>

<file path=ppt/theme/theme10.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i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Green Text Content Slides">
  <a:themeElements>
    <a:clrScheme name="EIT Colour Palette">
      <a:dk1>
        <a:srgbClr val="333333"/>
      </a:dk1>
      <a:lt1>
        <a:srgbClr val="FFFFFF"/>
      </a:lt1>
      <a:dk2>
        <a:srgbClr val="034EA2"/>
      </a:dk2>
      <a:lt2>
        <a:srgbClr val="6BB745"/>
      </a:lt2>
      <a:accent1>
        <a:srgbClr val="73C4EE"/>
      </a:accent1>
      <a:accent2>
        <a:srgbClr val="630F7A"/>
      </a:accent2>
      <a:accent3>
        <a:srgbClr val="E74394"/>
      </a:accent3>
      <a:accent4>
        <a:srgbClr val="152D79"/>
      </a:accent4>
      <a:accent5>
        <a:srgbClr val="FDCD15"/>
      </a:accent5>
      <a:accent6>
        <a:srgbClr val="00AFAA"/>
      </a:accent6>
      <a:hlink>
        <a:srgbClr val="333333"/>
      </a:hlink>
      <a:folHlink>
        <a:srgbClr val="33333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v8_eitRaw_PresentationMaster.potx" id="{DC858601-12D4-402D-9F46-02DFA6F2EDE4}" vid="{DE6FA451-9BB0-4ADD-A121-1726D9483511}"/>
    </a:ext>
  </a:extLst>
</a:theme>
</file>

<file path=ppt/theme/theme12.xml><?xml version="1.0" encoding="utf-8"?>
<a:theme xmlns:a="http://schemas.openxmlformats.org/drawingml/2006/main" name="2_Green Text Content Slides">
  <a:themeElements>
    <a:clrScheme name="EIT Colour Palette">
      <a:dk1>
        <a:srgbClr val="333333"/>
      </a:dk1>
      <a:lt1>
        <a:srgbClr val="FFFFFF"/>
      </a:lt1>
      <a:dk2>
        <a:srgbClr val="034EA2"/>
      </a:dk2>
      <a:lt2>
        <a:srgbClr val="6BB745"/>
      </a:lt2>
      <a:accent1>
        <a:srgbClr val="73C4EE"/>
      </a:accent1>
      <a:accent2>
        <a:srgbClr val="630F7A"/>
      </a:accent2>
      <a:accent3>
        <a:srgbClr val="E74394"/>
      </a:accent3>
      <a:accent4>
        <a:srgbClr val="152D79"/>
      </a:accent4>
      <a:accent5>
        <a:srgbClr val="FDCD15"/>
      </a:accent5>
      <a:accent6>
        <a:srgbClr val="00AFAA"/>
      </a:accent6>
      <a:hlink>
        <a:srgbClr val="333333"/>
      </a:hlink>
      <a:folHlink>
        <a:srgbClr val="33333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v8_eitRaw_PresentationMaster.potx" id="{DC858601-12D4-402D-9F46-02DFA6F2EDE4}" vid="{DE6FA451-9BB0-4ADD-A121-1726D9483511}"/>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OVER SLIDE Blue">
  <a:themeElements>
    <a:clrScheme name="EIT Colour Palette">
      <a:dk1>
        <a:srgbClr val="333333"/>
      </a:dk1>
      <a:lt1>
        <a:srgbClr val="FFFFFF"/>
      </a:lt1>
      <a:dk2>
        <a:srgbClr val="034EA2"/>
      </a:dk2>
      <a:lt2>
        <a:srgbClr val="6BB745"/>
      </a:lt2>
      <a:accent1>
        <a:srgbClr val="73C4EE"/>
      </a:accent1>
      <a:accent2>
        <a:srgbClr val="630F7A"/>
      </a:accent2>
      <a:accent3>
        <a:srgbClr val="E74394"/>
      </a:accent3>
      <a:accent4>
        <a:srgbClr val="152D79"/>
      </a:accent4>
      <a:accent5>
        <a:srgbClr val="FDCD15"/>
      </a:accent5>
      <a:accent6>
        <a:srgbClr val="00AFAA"/>
      </a:accent6>
      <a:hlink>
        <a:srgbClr val="333333"/>
      </a:hlink>
      <a:folHlink>
        <a:srgbClr val="33333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4" id="{A069ABC2-83F3-0C4E-A62C-1B6D9367A1DD}" vid="{AFEFD578-9A2B-5C43-A622-F6ED11180A79}"/>
    </a:ext>
  </a:extLst>
</a:theme>
</file>

<file path=ppt/theme/theme3.xml><?xml version="1.0" encoding="utf-8"?>
<a:theme xmlns:a="http://schemas.openxmlformats.org/drawingml/2006/main" name="Content Slides">
  <a:themeElements>
    <a:clrScheme name="EIT RawMaterials">
      <a:dk1>
        <a:srgbClr val="333333"/>
      </a:dk1>
      <a:lt1>
        <a:srgbClr val="FFFFFF"/>
      </a:lt1>
      <a:dk2>
        <a:srgbClr val="034EA2"/>
      </a:dk2>
      <a:lt2>
        <a:srgbClr val="6BB745"/>
      </a:lt2>
      <a:accent1>
        <a:srgbClr val="73C4EE"/>
      </a:accent1>
      <a:accent2>
        <a:srgbClr val="630F7A"/>
      </a:accent2>
      <a:accent3>
        <a:srgbClr val="E74394"/>
      </a:accent3>
      <a:accent4>
        <a:srgbClr val="152D79"/>
      </a:accent4>
      <a:accent5>
        <a:srgbClr val="FDCD15"/>
      </a:accent5>
      <a:accent6>
        <a:srgbClr val="00AFAA"/>
      </a:accent6>
      <a:hlink>
        <a:srgbClr val="333333"/>
      </a:hlink>
      <a:folHlink>
        <a:srgbClr val="33333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4" id="{A069ABC2-83F3-0C4E-A62C-1B6D9367A1DD}" vid="{EBD502B0-584A-124F-9C82-C705B4002F0F}"/>
    </a:ext>
  </a:extLst>
</a:theme>
</file>

<file path=ppt/theme/theme4.xml><?xml version="1.0" encoding="utf-8"?>
<a:theme xmlns:a="http://schemas.openxmlformats.org/drawingml/2006/main" name="Charts Slide">
  <a:themeElements>
    <a:clrScheme name="EIT RawMaterials">
      <a:dk1>
        <a:srgbClr val="333333"/>
      </a:dk1>
      <a:lt1>
        <a:srgbClr val="FFFFFF"/>
      </a:lt1>
      <a:dk2>
        <a:srgbClr val="034EA2"/>
      </a:dk2>
      <a:lt2>
        <a:srgbClr val="6BB745"/>
      </a:lt2>
      <a:accent1>
        <a:srgbClr val="73C4EE"/>
      </a:accent1>
      <a:accent2>
        <a:srgbClr val="630F7A"/>
      </a:accent2>
      <a:accent3>
        <a:srgbClr val="E74394"/>
      </a:accent3>
      <a:accent4>
        <a:srgbClr val="152D79"/>
      </a:accent4>
      <a:accent5>
        <a:srgbClr val="FDCD15"/>
      </a:accent5>
      <a:accent6>
        <a:srgbClr val="00AFAA"/>
      </a:accent6>
      <a:hlink>
        <a:srgbClr val="333333"/>
      </a:hlink>
      <a:folHlink>
        <a:srgbClr val="33333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4" id="{A069ABC2-83F3-0C4E-A62C-1B6D9367A1DD}" vid="{EBD502B0-584A-124F-9C82-C705B4002F0F}"/>
    </a:ext>
  </a:extLst>
</a:theme>
</file>

<file path=ppt/theme/theme5.xml><?xml version="1.0" encoding="utf-8"?>
<a:theme xmlns:a="http://schemas.openxmlformats.org/drawingml/2006/main" name="Content Slides Blue">
  <a:themeElements>
    <a:clrScheme name="EIT Colour Palette">
      <a:dk1>
        <a:srgbClr val="333333"/>
      </a:dk1>
      <a:lt1>
        <a:srgbClr val="FFFFFF"/>
      </a:lt1>
      <a:dk2>
        <a:srgbClr val="034EA2"/>
      </a:dk2>
      <a:lt2>
        <a:srgbClr val="6BB745"/>
      </a:lt2>
      <a:accent1>
        <a:srgbClr val="73C4EE"/>
      </a:accent1>
      <a:accent2>
        <a:srgbClr val="630F7A"/>
      </a:accent2>
      <a:accent3>
        <a:srgbClr val="E74394"/>
      </a:accent3>
      <a:accent4>
        <a:srgbClr val="152D79"/>
      </a:accent4>
      <a:accent5>
        <a:srgbClr val="FDCD15"/>
      </a:accent5>
      <a:accent6>
        <a:srgbClr val="00AFAA"/>
      </a:accent6>
      <a:hlink>
        <a:srgbClr val="333333"/>
      </a:hlink>
      <a:folHlink>
        <a:srgbClr val="33333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4" id="{A069ABC2-83F3-0C4E-A62C-1B6D9367A1DD}" vid="{EBD502B0-584A-124F-9C82-C705B4002F0F}"/>
    </a:ext>
  </a:extLst>
</a:theme>
</file>

<file path=ppt/theme/theme6.xml><?xml version="1.0" encoding="utf-8"?>
<a:theme xmlns:a="http://schemas.openxmlformats.org/drawingml/2006/main" name="Content Slides Green">
  <a:themeElements>
    <a:clrScheme name="EIT Colour Palette">
      <a:dk1>
        <a:srgbClr val="333333"/>
      </a:dk1>
      <a:lt1>
        <a:srgbClr val="FFFFFF"/>
      </a:lt1>
      <a:dk2>
        <a:srgbClr val="034EA2"/>
      </a:dk2>
      <a:lt2>
        <a:srgbClr val="6BB745"/>
      </a:lt2>
      <a:accent1>
        <a:srgbClr val="73C4EE"/>
      </a:accent1>
      <a:accent2>
        <a:srgbClr val="630F7A"/>
      </a:accent2>
      <a:accent3>
        <a:srgbClr val="E74394"/>
      </a:accent3>
      <a:accent4>
        <a:srgbClr val="152D79"/>
      </a:accent4>
      <a:accent5>
        <a:srgbClr val="FDCD15"/>
      </a:accent5>
      <a:accent6>
        <a:srgbClr val="00AFAA"/>
      </a:accent6>
      <a:hlink>
        <a:srgbClr val="333333"/>
      </a:hlink>
      <a:folHlink>
        <a:srgbClr val="33333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4" id="{A069ABC2-83F3-0C4E-A62C-1B6D9367A1DD}" vid="{EBD502B0-584A-124F-9C82-C705B4002F0F}"/>
    </a:ext>
  </a:extLst>
</a:theme>
</file>

<file path=ppt/theme/theme7.xml><?xml version="1.0" encoding="utf-8"?>
<a:theme xmlns:a="http://schemas.openxmlformats.org/drawingml/2006/main" name="Custom Background">
  <a:themeElements>
    <a:clrScheme name="EIT Colour Palette">
      <a:dk1>
        <a:srgbClr val="333333"/>
      </a:dk1>
      <a:lt1>
        <a:srgbClr val="FFFFFF"/>
      </a:lt1>
      <a:dk2>
        <a:srgbClr val="034EA2"/>
      </a:dk2>
      <a:lt2>
        <a:srgbClr val="6BB745"/>
      </a:lt2>
      <a:accent1>
        <a:srgbClr val="73C4EE"/>
      </a:accent1>
      <a:accent2>
        <a:srgbClr val="630F7A"/>
      </a:accent2>
      <a:accent3>
        <a:srgbClr val="E74394"/>
      </a:accent3>
      <a:accent4>
        <a:srgbClr val="152D79"/>
      </a:accent4>
      <a:accent5>
        <a:srgbClr val="FDCD15"/>
      </a:accent5>
      <a:accent6>
        <a:srgbClr val="00AFAA"/>
      </a:accent6>
      <a:hlink>
        <a:srgbClr val="333333"/>
      </a:hlink>
      <a:folHlink>
        <a:srgbClr val="33333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4" id="{A069ABC2-83F3-0C4E-A62C-1B6D9367A1DD}" vid="{EBD502B0-584A-124F-9C82-C705B4002F0F}"/>
    </a:ext>
  </a:extLst>
</a:theme>
</file>

<file path=ppt/theme/theme8.xml><?xml version="1.0" encoding="utf-8"?>
<a:theme xmlns:a="http://schemas.openxmlformats.org/drawingml/2006/main" name="4_Background Image_Title Background">
  <a:themeElements>
    <a:clrScheme name="EIT Colour Palette">
      <a:dk1>
        <a:srgbClr val="333333"/>
      </a:dk1>
      <a:lt1>
        <a:srgbClr val="FFFFFF"/>
      </a:lt1>
      <a:dk2>
        <a:srgbClr val="034EA2"/>
      </a:dk2>
      <a:lt2>
        <a:srgbClr val="6BB745"/>
      </a:lt2>
      <a:accent1>
        <a:srgbClr val="73C4EE"/>
      </a:accent1>
      <a:accent2>
        <a:srgbClr val="630F7A"/>
      </a:accent2>
      <a:accent3>
        <a:srgbClr val="E74394"/>
      </a:accent3>
      <a:accent4>
        <a:srgbClr val="152D79"/>
      </a:accent4>
      <a:accent5>
        <a:srgbClr val="FDCD15"/>
      </a:accent5>
      <a:accent6>
        <a:srgbClr val="00AFAA"/>
      </a:accent6>
      <a:hlink>
        <a:srgbClr val="333333"/>
      </a:hlink>
      <a:folHlink>
        <a:srgbClr val="33333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4" id="{A069ABC2-83F3-0C4E-A62C-1B6D9367A1DD}" vid="{AFEFD578-9A2B-5C43-A622-F6ED11180A79}"/>
    </a:ext>
  </a:extLst>
</a:theme>
</file>

<file path=ppt/theme/theme9.xml><?xml version="1.0" encoding="utf-8"?>
<a:theme xmlns:a="http://schemas.openxmlformats.org/drawingml/2006/main" name="4_Background Image">
  <a:themeElements>
    <a:clrScheme name="EIT Colour Palette">
      <a:dk1>
        <a:srgbClr val="333333"/>
      </a:dk1>
      <a:lt1>
        <a:srgbClr val="FFFFFF"/>
      </a:lt1>
      <a:dk2>
        <a:srgbClr val="034EA2"/>
      </a:dk2>
      <a:lt2>
        <a:srgbClr val="6BB745"/>
      </a:lt2>
      <a:accent1>
        <a:srgbClr val="73C4EE"/>
      </a:accent1>
      <a:accent2>
        <a:srgbClr val="630F7A"/>
      </a:accent2>
      <a:accent3>
        <a:srgbClr val="E74394"/>
      </a:accent3>
      <a:accent4>
        <a:srgbClr val="152D79"/>
      </a:accent4>
      <a:accent5>
        <a:srgbClr val="FDCD15"/>
      </a:accent5>
      <a:accent6>
        <a:srgbClr val="00AFAA"/>
      </a:accent6>
      <a:hlink>
        <a:srgbClr val="333333"/>
      </a:hlink>
      <a:folHlink>
        <a:srgbClr val="33333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4" id="{A069ABC2-83F3-0C4E-A62C-1B6D9367A1DD}" vid="{AFEFD578-9A2B-5C43-A622-F6ED11180A7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_dlc_DocId xmlns="8f28978f-b0f5-4a37-8376-f841b92b913c">U2EH5SR6QKF7-197960991-63</_dlc_DocId>
    <_dlc_DocIdUrl xmlns="8f28978f-b0f5-4a37-8376-f841b92b913c">
      <Url>https://xex.sharepoint.com/eit/_layouts/15/DocIdRedir.aspx?ID=U2EH5SR6QKF7-197960991-63</Url>
      <Description>U2EH5SR6QKF7-197960991-63</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136D5EA5AA5F7C44BA6DA44589B30076" ma:contentTypeVersion="2" ma:contentTypeDescription="Create a new document." ma:contentTypeScope="" ma:versionID="414dcbf5119e44f101dd8796f727ead0">
  <xsd:schema xmlns:xsd="http://www.w3.org/2001/XMLSchema" xmlns:xs="http://www.w3.org/2001/XMLSchema" xmlns:p="http://schemas.microsoft.com/office/2006/metadata/properties" xmlns:ns2="8f28978f-b0f5-4a37-8376-f841b92b913c" xmlns:ns3="496ed1e7-e3fc-4fbd-af20-a6d00d332ced" targetNamespace="http://schemas.microsoft.com/office/2006/metadata/properties" ma:root="true" ma:fieldsID="d8184046a888752822a664f6aff2dec1" ns2:_="" ns3:_="">
    <xsd:import namespace="8f28978f-b0f5-4a37-8376-f841b92b913c"/>
    <xsd:import namespace="496ed1e7-e3fc-4fbd-af20-a6d00d332ced"/>
    <xsd:element name="properties">
      <xsd:complexType>
        <xsd:sequence>
          <xsd:element name="documentManagement">
            <xsd:complexType>
              <xsd:all>
                <xsd:element ref="ns2:_dlc_DocId" minOccurs="0"/>
                <xsd:element ref="ns2:_dlc_DocIdUrl" minOccurs="0"/>
                <xsd:element ref="ns2:_dlc_DocIdPersistId"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28978f-b0f5-4a37-8376-f841b92b913c"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496ed1e7-e3fc-4fbd-af20-a6d00d332ced"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6636C5C-3247-4E8A-93D6-7089F7DBA6FD}">
  <ds:schemaRefs>
    <ds:schemaRef ds:uri="http://schemas.microsoft.com/sharepoint/events"/>
  </ds:schemaRefs>
</ds:datastoreItem>
</file>

<file path=customXml/itemProps2.xml><?xml version="1.0" encoding="utf-8"?>
<ds:datastoreItem xmlns:ds="http://schemas.openxmlformats.org/officeDocument/2006/customXml" ds:itemID="{43B023AD-9A76-4F3A-8CF7-51FC427A59BD}">
  <ds:schemaRefs>
    <ds:schemaRef ds:uri="http://purl.org/dc/elements/1.1/"/>
    <ds:schemaRef ds:uri="http://schemas.openxmlformats.org/package/2006/metadata/core-properties"/>
    <ds:schemaRef ds:uri="8f28978f-b0f5-4a37-8376-f841b92b913c"/>
    <ds:schemaRef ds:uri="http://schemas.microsoft.com/office/infopath/2007/PartnerControls"/>
    <ds:schemaRef ds:uri="http://purl.org/dc/terms/"/>
    <ds:schemaRef ds:uri="http://schemas.microsoft.com/office/2006/documentManagement/types"/>
    <ds:schemaRef ds:uri="http://schemas.microsoft.com/office/2006/metadata/properties"/>
    <ds:schemaRef ds:uri="496ed1e7-e3fc-4fbd-af20-a6d00d332ced"/>
    <ds:schemaRef ds:uri="http://www.w3.org/XML/1998/namespace"/>
    <ds:schemaRef ds:uri="http://purl.org/dc/dcmitype/"/>
  </ds:schemaRefs>
</ds:datastoreItem>
</file>

<file path=customXml/itemProps3.xml><?xml version="1.0" encoding="utf-8"?>
<ds:datastoreItem xmlns:ds="http://schemas.openxmlformats.org/officeDocument/2006/customXml" ds:itemID="{A7137C99-0AB9-4807-9B38-CBF0A719BDF5}">
  <ds:schemaRefs>
    <ds:schemaRef ds:uri="http://schemas.microsoft.com/sharepoint/v3/contenttype/forms"/>
  </ds:schemaRefs>
</ds:datastoreItem>
</file>

<file path=customXml/itemProps4.xml><?xml version="1.0" encoding="utf-8"?>
<ds:datastoreItem xmlns:ds="http://schemas.openxmlformats.org/officeDocument/2006/customXml" ds:itemID="{42483521-FFE7-4305-9648-CEB1C0EBD7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28978f-b0f5-4a37-8376-f841b92b913c"/>
    <ds:schemaRef ds:uri="496ed1e7-e3fc-4fbd-af20-a6d00d332c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Green Text Content Slides</Template>
  <TotalTime>4886</TotalTime>
  <Words>1052</Words>
  <Application>Microsoft Office PowerPoint</Application>
  <PresentationFormat>Widescreen</PresentationFormat>
  <Paragraphs>183</Paragraphs>
  <Slides>27</Slides>
  <Notes>10</Notes>
  <HiddenSlides>0</HiddenSlides>
  <MMClips>0</MMClips>
  <ScaleCrop>false</ScaleCrop>
  <HeadingPairs>
    <vt:vector size="8" baseType="variant">
      <vt:variant>
        <vt:lpstr>Fonts Used</vt:lpstr>
      </vt:variant>
      <vt:variant>
        <vt:i4>8</vt:i4>
      </vt:variant>
      <vt:variant>
        <vt:lpstr>Theme</vt:lpstr>
      </vt:variant>
      <vt:variant>
        <vt:i4>12</vt:i4>
      </vt:variant>
      <vt:variant>
        <vt:lpstr>Slide Titles</vt:lpstr>
      </vt:variant>
      <vt:variant>
        <vt:i4>27</vt:i4>
      </vt:variant>
      <vt:variant>
        <vt:lpstr>Custom Shows</vt:lpstr>
      </vt:variant>
      <vt:variant>
        <vt:i4>1</vt:i4>
      </vt:variant>
    </vt:vector>
  </HeadingPairs>
  <TitlesOfParts>
    <vt:vector size="48" baseType="lpstr">
      <vt:lpstr>ＭＳ Ｐゴシック</vt:lpstr>
      <vt:lpstr>Arial</vt:lpstr>
      <vt:lpstr>Calibri</vt:lpstr>
      <vt:lpstr>Calibri </vt:lpstr>
      <vt:lpstr>Calibri Light</vt:lpstr>
      <vt:lpstr>System Font Regular</vt:lpstr>
      <vt:lpstr>Titillium</vt:lpstr>
      <vt:lpstr>Wingdings</vt:lpstr>
      <vt:lpstr>1_COVER SLIDE White</vt:lpstr>
      <vt:lpstr>2_COVER SLIDE Blue</vt:lpstr>
      <vt:lpstr>Content Slides</vt:lpstr>
      <vt:lpstr>Charts Slide</vt:lpstr>
      <vt:lpstr>Content Slides Blue</vt:lpstr>
      <vt:lpstr>Content Slides Green</vt:lpstr>
      <vt:lpstr>Custom Background</vt:lpstr>
      <vt:lpstr>4_Background Image_Title Background</vt:lpstr>
      <vt:lpstr>4_Background Image</vt:lpstr>
      <vt:lpstr>Tema di Office</vt:lpstr>
      <vt:lpstr>1_Green Text Content Slides</vt:lpstr>
      <vt:lpstr>2_Green Text Content Slides</vt:lpstr>
      <vt:lpstr>PowerPoint Presentation</vt:lpstr>
      <vt:lpstr>PowerPoint Presentation</vt:lpstr>
      <vt:lpstr>PowerPoint Presentation</vt:lpstr>
      <vt:lpstr>Understanding of the Importance of Mineral Resources &amp;Public Acceptance</vt:lpstr>
      <vt:lpstr>Raising Awareness and Knowledge</vt:lpstr>
      <vt:lpstr>EDUCATION – KEY ROLE TO INCREASE UNDERSTANDING of Industrial Activities</vt:lpstr>
      <vt:lpstr>PowerPoint Presentation</vt:lpstr>
      <vt:lpstr>PowerPoint Presentation</vt:lpstr>
      <vt:lpstr>PowerPoint Presentation</vt:lpstr>
      <vt:lpstr>PowerPoint Presentation</vt:lpstr>
      <vt:lpstr>PowerPoint Presentation</vt:lpstr>
      <vt:lpstr>PowerPoint Presentation</vt:lpstr>
      <vt:lpstr>Raw Matters Ambassadors at Schools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TestShow1</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1 EIT RawMaterials</dc:title>
  <dc:subject>eit RawMaterials Presentation</dc:subject>
  <dc:creator>Katerina Thomas</dc:creator>
  <cp:keywords>16:9;eit;RawMaterials</cp:keywords>
  <dc:description/>
  <cp:lastModifiedBy>KC_2</cp:lastModifiedBy>
  <cp:revision>404</cp:revision>
  <cp:lastPrinted>2022-09-09T19:08:38Z</cp:lastPrinted>
  <dcterms:created xsi:type="dcterms:W3CDTF">2019-08-29T09:17:22Z</dcterms:created>
  <dcterms:modified xsi:type="dcterms:W3CDTF">2023-10-12T07:22:30Z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0x010100136D5EA5AA5F7C44BA6DA44589B30076</vt:lpwstr>
  </property>
  <property fmtid="{D5CDD505-2E9C-101B-9397-08002B2CF9AE}" pid="3" name="_dlc_DocIdItemGuid">
    <vt:lpwstr>0a8a2235-7c23-414d-bc11-5455752acf16</vt:lpwstr>
  </property>
</Properties>
</file>